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926F9-7380-41C4-938E-EFC17EE786E7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C088C4C-FE6B-48CB-A68F-701E0365C887}">
      <dgm:prSet/>
      <dgm:spPr/>
      <dgm:t>
        <a:bodyPr/>
        <a:lstStyle/>
        <a:p>
          <a:pPr rtl="0"/>
          <a:r>
            <a:rPr lang="sr-Latn-RS" smtClean="0"/>
            <a:t>Identifikovana opasna oprema</a:t>
          </a:r>
          <a:endParaRPr lang="en-US"/>
        </a:p>
      </dgm:t>
    </dgm:pt>
    <dgm:pt modelId="{21458B6D-2563-4AC9-9852-E85FC74CE55C}" type="parTrans" cxnId="{589E6784-10A1-4DB8-88BB-DA0A6B819323}">
      <dgm:prSet/>
      <dgm:spPr/>
      <dgm:t>
        <a:bodyPr/>
        <a:lstStyle/>
        <a:p>
          <a:endParaRPr lang="en-US"/>
        </a:p>
      </dgm:t>
    </dgm:pt>
    <dgm:pt modelId="{935B86EF-5089-433E-885E-836D5E1D15DD}" type="sibTrans" cxnId="{589E6784-10A1-4DB8-88BB-DA0A6B819323}">
      <dgm:prSet/>
      <dgm:spPr/>
      <dgm:t>
        <a:bodyPr/>
        <a:lstStyle/>
        <a:p>
          <a:endParaRPr lang="en-US"/>
        </a:p>
      </dgm:t>
    </dgm:pt>
    <dgm:pt modelId="{6D5D23BE-7373-441D-964D-CFC448F547C6}">
      <dgm:prSet/>
      <dgm:spPr/>
      <dgm:t>
        <a:bodyPr/>
        <a:lstStyle/>
        <a:p>
          <a:pPr rtl="0"/>
          <a:r>
            <a:rPr lang="sr-Latn-RS" smtClean="0"/>
            <a:t>Autocisterna</a:t>
          </a:r>
          <a:endParaRPr lang="en-US"/>
        </a:p>
      </dgm:t>
    </dgm:pt>
    <dgm:pt modelId="{4DEB8175-10DB-4A8A-9660-54366926B32F}" type="parTrans" cxnId="{4B5F67B7-7256-4E6B-902A-EC04EE94CEA9}">
      <dgm:prSet/>
      <dgm:spPr/>
      <dgm:t>
        <a:bodyPr/>
        <a:lstStyle/>
        <a:p>
          <a:endParaRPr lang="en-US"/>
        </a:p>
      </dgm:t>
    </dgm:pt>
    <dgm:pt modelId="{175C1DA9-26FB-4415-AB63-050071509E31}" type="sibTrans" cxnId="{4B5F67B7-7256-4E6B-902A-EC04EE94CEA9}">
      <dgm:prSet/>
      <dgm:spPr/>
      <dgm:t>
        <a:bodyPr/>
        <a:lstStyle/>
        <a:p>
          <a:endParaRPr lang="en-US"/>
        </a:p>
      </dgm:t>
    </dgm:pt>
    <dgm:pt modelId="{96A299A4-FBFD-4741-9421-27622B84B85E}">
      <dgm:prSet/>
      <dgm:spPr/>
      <dgm:t>
        <a:bodyPr/>
        <a:lstStyle/>
        <a:p>
          <a:pPr rtl="0"/>
          <a:r>
            <a:rPr lang="sr-Latn-RS" smtClean="0"/>
            <a:t>Rezervoar sa ulaznom materijom</a:t>
          </a:r>
          <a:endParaRPr lang="en-US"/>
        </a:p>
      </dgm:t>
    </dgm:pt>
    <dgm:pt modelId="{89DB79CA-6642-4AB1-858E-3C1C4562917D}" type="parTrans" cxnId="{C8E22A42-78FC-4A4E-A512-B8BEAC1F61E4}">
      <dgm:prSet/>
      <dgm:spPr/>
      <dgm:t>
        <a:bodyPr/>
        <a:lstStyle/>
        <a:p>
          <a:endParaRPr lang="en-US"/>
        </a:p>
      </dgm:t>
    </dgm:pt>
    <dgm:pt modelId="{B64477B2-AC8A-4C71-9EDE-E0E2BDC5189C}" type="sibTrans" cxnId="{C8E22A42-78FC-4A4E-A512-B8BEAC1F61E4}">
      <dgm:prSet/>
      <dgm:spPr/>
      <dgm:t>
        <a:bodyPr/>
        <a:lstStyle/>
        <a:p>
          <a:endParaRPr lang="en-US"/>
        </a:p>
      </dgm:t>
    </dgm:pt>
    <dgm:pt modelId="{CF933F73-FD85-4C76-A17E-5E4365DEBCB0}">
      <dgm:prSet/>
      <dgm:spPr/>
      <dgm:t>
        <a:bodyPr/>
        <a:lstStyle/>
        <a:p>
          <a:pPr rtl="0"/>
          <a:r>
            <a:rPr lang="sr-Latn-RS" smtClean="0"/>
            <a:t>Reaktor</a:t>
          </a:r>
          <a:endParaRPr lang="en-US"/>
        </a:p>
      </dgm:t>
    </dgm:pt>
    <dgm:pt modelId="{9E070A5E-5E7A-433C-B128-0578FF78DB25}" type="parTrans" cxnId="{C8B05434-8D50-419D-A49D-0B3A45CD3267}">
      <dgm:prSet/>
      <dgm:spPr/>
      <dgm:t>
        <a:bodyPr/>
        <a:lstStyle/>
        <a:p>
          <a:endParaRPr lang="en-US"/>
        </a:p>
      </dgm:t>
    </dgm:pt>
    <dgm:pt modelId="{06BCFABF-E793-4A42-AF0D-59C552587081}" type="sibTrans" cxnId="{C8B05434-8D50-419D-A49D-0B3A45CD3267}">
      <dgm:prSet/>
      <dgm:spPr/>
      <dgm:t>
        <a:bodyPr/>
        <a:lstStyle/>
        <a:p>
          <a:endParaRPr lang="en-US"/>
        </a:p>
      </dgm:t>
    </dgm:pt>
    <dgm:pt modelId="{5318255C-76AE-47ED-867A-A54CA30F1A4C}">
      <dgm:prSet/>
      <dgm:spPr/>
      <dgm:t>
        <a:bodyPr/>
        <a:lstStyle/>
        <a:p>
          <a:pPr rtl="0"/>
          <a:r>
            <a:rPr lang="sr-Latn-RS" smtClean="0"/>
            <a:t>Rezervoar za skladištenje gotovog proizvoda</a:t>
          </a:r>
          <a:endParaRPr lang="en-US"/>
        </a:p>
      </dgm:t>
    </dgm:pt>
    <dgm:pt modelId="{9430DFB8-7C81-4A25-B738-23388A6D40B6}" type="parTrans" cxnId="{E70ACF48-4C44-45FF-820A-9C8BFD011303}">
      <dgm:prSet/>
      <dgm:spPr/>
      <dgm:t>
        <a:bodyPr/>
        <a:lstStyle/>
        <a:p>
          <a:endParaRPr lang="en-US"/>
        </a:p>
      </dgm:t>
    </dgm:pt>
    <dgm:pt modelId="{08E7A48E-6196-4A56-BD41-47256736D1CF}" type="sibTrans" cxnId="{E70ACF48-4C44-45FF-820A-9C8BFD011303}">
      <dgm:prSet/>
      <dgm:spPr/>
      <dgm:t>
        <a:bodyPr/>
        <a:lstStyle/>
        <a:p>
          <a:endParaRPr lang="en-US"/>
        </a:p>
      </dgm:t>
    </dgm:pt>
    <dgm:pt modelId="{18D73C51-68FD-4016-B9F0-F79E97365A78}">
      <dgm:prSet/>
      <dgm:spPr/>
      <dgm:t>
        <a:bodyPr/>
        <a:lstStyle/>
        <a:p>
          <a:pPr rtl="0"/>
          <a:r>
            <a:rPr lang="sr-Latn-RS" smtClean="0"/>
            <a:t>Cevovod (najveće dužine)</a:t>
          </a:r>
          <a:endParaRPr lang="en-US"/>
        </a:p>
      </dgm:t>
    </dgm:pt>
    <dgm:pt modelId="{7F603C72-5F84-4B74-BD78-E8219F1C527E}" type="parTrans" cxnId="{5893153B-62F3-4612-8996-B319A68792A4}">
      <dgm:prSet/>
      <dgm:spPr/>
      <dgm:t>
        <a:bodyPr/>
        <a:lstStyle/>
        <a:p>
          <a:endParaRPr lang="en-US"/>
        </a:p>
      </dgm:t>
    </dgm:pt>
    <dgm:pt modelId="{BE688981-E070-45CE-916B-FD5B8938D513}" type="sibTrans" cxnId="{5893153B-62F3-4612-8996-B319A68792A4}">
      <dgm:prSet/>
      <dgm:spPr/>
      <dgm:t>
        <a:bodyPr/>
        <a:lstStyle/>
        <a:p>
          <a:endParaRPr lang="en-US"/>
        </a:p>
      </dgm:t>
    </dgm:pt>
    <dgm:pt modelId="{2858A508-FE93-4353-93EA-4BF8772B0E8D}" type="pres">
      <dgm:prSet presAssocID="{3CA926F9-7380-41C4-938E-EFC17EE786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F7E09C-9B0A-43EB-8F9E-0F99A6A19F89}" type="pres">
      <dgm:prSet presAssocID="{FC088C4C-FE6B-48CB-A68F-701E0365C887}" presName="root1" presStyleCnt="0"/>
      <dgm:spPr/>
    </dgm:pt>
    <dgm:pt modelId="{15ADB925-C4FF-42FE-98E5-1A45DCEC492C}" type="pres">
      <dgm:prSet presAssocID="{FC088C4C-FE6B-48CB-A68F-701E0365C887}" presName="LevelOneTextNode" presStyleLbl="node0" presStyleIdx="0" presStyleCnt="1" custAng="5400000" custLinFactX="-100000" custLinFactNeighborX="-1555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D3D6C8-5046-4566-B31A-46C8F17AB158}" type="pres">
      <dgm:prSet presAssocID="{FC088C4C-FE6B-48CB-A68F-701E0365C887}" presName="level2hierChild" presStyleCnt="0"/>
      <dgm:spPr/>
    </dgm:pt>
    <dgm:pt modelId="{3716AA2F-7E1F-41AD-B62D-F9CF96180768}" type="pres">
      <dgm:prSet presAssocID="{4DEB8175-10DB-4A8A-9660-54366926B32F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E32D1EF3-223B-4E73-85DC-2689CF06DD8F}" type="pres">
      <dgm:prSet presAssocID="{4DEB8175-10DB-4A8A-9660-54366926B32F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340190B-E6B9-4C1A-B337-3703264D0B05}" type="pres">
      <dgm:prSet presAssocID="{6D5D23BE-7373-441D-964D-CFC448F547C6}" presName="root2" presStyleCnt="0"/>
      <dgm:spPr/>
    </dgm:pt>
    <dgm:pt modelId="{F0AD5581-79F3-4A86-9553-423ECC4A63DB}" type="pres">
      <dgm:prSet presAssocID="{6D5D23BE-7373-441D-964D-CFC448F547C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4C9E01-3BFF-4D2A-8EF8-2CFC5563DAF2}" type="pres">
      <dgm:prSet presAssocID="{6D5D23BE-7373-441D-964D-CFC448F547C6}" presName="level3hierChild" presStyleCnt="0"/>
      <dgm:spPr/>
    </dgm:pt>
    <dgm:pt modelId="{BE3A88B6-37B2-404F-8415-3A8304F9879B}" type="pres">
      <dgm:prSet presAssocID="{89DB79CA-6642-4AB1-858E-3C1C4562917D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BCEC7002-74DF-4912-9CC5-4DB1585B76D7}" type="pres">
      <dgm:prSet presAssocID="{89DB79CA-6642-4AB1-858E-3C1C4562917D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10DBFFA-B77D-44F8-9D21-6896ECCB2E8C}" type="pres">
      <dgm:prSet presAssocID="{96A299A4-FBFD-4741-9421-27622B84B85E}" presName="root2" presStyleCnt="0"/>
      <dgm:spPr/>
    </dgm:pt>
    <dgm:pt modelId="{2344C917-E695-4C0F-A0C0-D5309EF62F45}" type="pres">
      <dgm:prSet presAssocID="{96A299A4-FBFD-4741-9421-27622B84B85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CB586D-74CC-47A8-8748-3953F31D9484}" type="pres">
      <dgm:prSet presAssocID="{96A299A4-FBFD-4741-9421-27622B84B85E}" presName="level3hierChild" presStyleCnt="0"/>
      <dgm:spPr/>
    </dgm:pt>
    <dgm:pt modelId="{0E0B2797-052C-4B3F-B355-C5232666D4F1}" type="pres">
      <dgm:prSet presAssocID="{9E070A5E-5E7A-433C-B128-0578FF78DB25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8BD6A20-AA8E-4258-8876-E59953949008}" type="pres">
      <dgm:prSet presAssocID="{9E070A5E-5E7A-433C-B128-0578FF78DB2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8E4C4043-4621-4201-83FB-0A5B9002A6FA}" type="pres">
      <dgm:prSet presAssocID="{CF933F73-FD85-4C76-A17E-5E4365DEBCB0}" presName="root2" presStyleCnt="0"/>
      <dgm:spPr/>
    </dgm:pt>
    <dgm:pt modelId="{E8610FC1-6C27-4942-9437-C93F633CAAC0}" type="pres">
      <dgm:prSet presAssocID="{CF933F73-FD85-4C76-A17E-5E4365DEBCB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EF0581-9A43-4147-9D2A-0FC593E47AAD}" type="pres">
      <dgm:prSet presAssocID="{CF933F73-FD85-4C76-A17E-5E4365DEBCB0}" presName="level3hierChild" presStyleCnt="0"/>
      <dgm:spPr/>
    </dgm:pt>
    <dgm:pt modelId="{DA5A34A5-5C49-4EC5-A97F-C6A0DEE4F0C8}" type="pres">
      <dgm:prSet presAssocID="{9430DFB8-7C81-4A25-B738-23388A6D40B6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38D1C68-BBB7-4C83-9AC4-3B8292AC84D3}" type="pres">
      <dgm:prSet presAssocID="{9430DFB8-7C81-4A25-B738-23388A6D40B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F6A4069-7608-4A2B-B2C5-4F9B60E8C706}" type="pres">
      <dgm:prSet presAssocID="{5318255C-76AE-47ED-867A-A54CA30F1A4C}" presName="root2" presStyleCnt="0"/>
      <dgm:spPr/>
    </dgm:pt>
    <dgm:pt modelId="{621E3D04-3218-40B8-B6AA-3D60CAD84F15}" type="pres">
      <dgm:prSet presAssocID="{5318255C-76AE-47ED-867A-A54CA30F1A4C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095B98-4E06-48DD-9081-0D2BC4ED3C9A}" type="pres">
      <dgm:prSet presAssocID="{5318255C-76AE-47ED-867A-A54CA30F1A4C}" presName="level3hierChild" presStyleCnt="0"/>
      <dgm:spPr/>
    </dgm:pt>
    <dgm:pt modelId="{FA720D72-FEC1-49DD-BFE7-59D6DDA37117}" type="pres">
      <dgm:prSet presAssocID="{7F603C72-5F84-4B74-BD78-E8219F1C527E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902583B0-571A-4EB1-ACF9-46B1E499AD30}" type="pres">
      <dgm:prSet presAssocID="{7F603C72-5F84-4B74-BD78-E8219F1C527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C00FE46D-EAC5-460F-A53B-4DCDFEC1CD7F}" type="pres">
      <dgm:prSet presAssocID="{18D73C51-68FD-4016-B9F0-F79E97365A78}" presName="root2" presStyleCnt="0"/>
      <dgm:spPr/>
    </dgm:pt>
    <dgm:pt modelId="{38E92E7C-EADD-43F5-A9CB-3160A07C843A}" type="pres">
      <dgm:prSet presAssocID="{18D73C51-68FD-4016-B9F0-F79E97365A78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73BD22-376A-43D3-B1FB-90F69583E524}" type="pres">
      <dgm:prSet presAssocID="{18D73C51-68FD-4016-B9F0-F79E97365A78}" presName="level3hierChild" presStyleCnt="0"/>
      <dgm:spPr/>
    </dgm:pt>
  </dgm:ptLst>
  <dgm:cxnLst>
    <dgm:cxn modelId="{E64C6AC4-37A6-4A0D-ACC7-D69868FE786E}" type="presOf" srcId="{FC088C4C-FE6B-48CB-A68F-701E0365C887}" destId="{15ADB925-C4FF-42FE-98E5-1A45DCEC492C}" srcOrd="0" destOrd="0" presId="urn:microsoft.com/office/officeart/2008/layout/HorizontalMultiLevelHierarchy"/>
    <dgm:cxn modelId="{2AA1C33D-D2AD-43D8-8C44-4A4B45ED74E6}" type="presOf" srcId="{18D73C51-68FD-4016-B9F0-F79E97365A78}" destId="{38E92E7C-EADD-43F5-A9CB-3160A07C843A}" srcOrd="0" destOrd="0" presId="urn:microsoft.com/office/officeart/2008/layout/HorizontalMultiLevelHierarchy"/>
    <dgm:cxn modelId="{FC6070A6-9495-46D8-B1E4-553BB9802437}" type="presOf" srcId="{7F603C72-5F84-4B74-BD78-E8219F1C527E}" destId="{902583B0-571A-4EB1-ACF9-46B1E499AD30}" srcOrd="1" destOrd="0" presId="urn:microsoft.com/office/officeart/2008/layout/HorizontalMultiLevelHierarchy"/>
    <dgm:cxn modelId="{AF400BC7-49EB-4CFB-809A-311B904930AC}" type="presOf" srcId="{CF933F73-FD85-4C76-A17E-5E4365DEBCB0}" destId="{E8610FC1-6C27-4942-9437-C93F633CAAC0}" srcOrd="0" destOrd="0" presId="urn:microsoft.com/office/officeart/2008/layout/HorizontalMultiLevelHierarchy"/>
    <dgm:cxn modelId="{846C5A9E-DE04-49E5-858F-0BD353267A2C}" type="presOf" srcId="{96A299A4-FBFD-4741-9421-27622B84B85E}" destId="{2344C917-E695-4C0F-A0C0-D5309EF62F45}" srcOrd="0" destOrd="0" presId="urn:microsoft.com/office/officeart/2008/layout/HorizontalMultiLevelHierarchy"/>
    <dgm:cxn modelId="{8F6CEB22-D683-42FF-B8C4-C25DFF87FF9D}" type="presOf" srcId="{9E070A5E-5E7A-433C-B128-0578FF78DB25}" destId="{F8BD6A20-AA8E-4258-8876-E59953949008}" srcOrd="1" destOrd="0" presId="urn:microsoft.com/office/officeart/2008/layout/HorizontalMultiLevelHierarchy"/>
    <dgm:cxn modelId="{4B5F67B7-7256-4E6B-902A-EC04EE94CEA9}" srcId="{FC088C4C-FE6B-48CB-A68F-701E0365C887}" destId="{6D5D23BE-7373-441D-964D-CFC448F547C6}" srcOrd="0" destOrd="0" parTransId="{4DEB8175-10DB-4A8A-9660-54366926B32F}" sibTransId="{175C1DA9-26FB-4415-AB63-050071509E31}"/>
    <dgm:cxn modelId="{C8E22A42-78FC-4A4E-A512-B8BEAC1F61E4}" srcId="{FC088C4C-FE6B-48CB-A68F-701E0365C887}" destId="{96A299A4-FBFD-4741-9421-27622B84B85E}" srcOrd="1" destOrd="0" parTransId="{89DB79CA-6642-4AB1-858E-3C1C4562917D}" sibTransId="{B64477B2-AC8A-4C71-9EDE-E0E2BDC5189C}"/>
    <dgm:cxn modelId="{D1310A24-B369-4B4F-B55A-4E785EB8DF81}" type="presOf" srcId="{4DEB8175-10DB-4A8A-9660-54366926B32F}" destId="{3716AA2F-7E1F-41AD-B62D-F9CF96180768}" srcOrd="0" destOrd="0" presId="urn:microsoft.com/office/officeart/2008/layout/HorizontalMultiLevelHierarchy"/>
    <dgm:cxn modelId="{59BB1AD7-25CB-434E-B3DE-63EFD7035D25}" type="presOf" srcId="{5318255C-76AE-47ED-867A-A54CA30F1A4C}" destId="{621E3D04-3218-40B8-B6AA-3D60CAD84F15}" srcOrd="0" destOrd="0" presId="urn:microsoft.com/office/officeart/2008/layout/HorizontalMultiLevelHierarchy"/>
    <dgm:cxn modelId="{1887A50A-1C66-439F-836E-4EB4BC717230}" type="presOf" srcId="{89DB79CA-6642-4AB1-858E-3C1C4562917D}" destId="{BCEC7002-74DF-4912-9CC5-4DB1585B76D7}" srcOrd="1" destOrd="0" presId="urn:microsoft.com/office/officeart/2008/layout/HorizontalMultiLevelHierarchy"/>
    <dgm:cxn modelId="{E037B714-651E-4539-9F11-19CE0D60DC79}" type="presOf" srcId="{9430DFB8-7C81-4A25-B738-23388A6D40B6}" destId="{A38D1C68-BBB7-4C83-9AC4-3B8292AC84D3}" srcOrd="1" destOrd="0" presId="urn:microsoft.com/office/officeart/2008/layout/HorizontalMultiLevelHierarchy"/>
    <dgm:cxn modelId="{C8B05434-8D50-419D-A49D-0B3A45CD3267}" srcId="{FC088C4C-FE6B-48CB-A68F-701E0365C887}" destId="{CF933F73-FD85-4C76-A17E-5E4365DEBCB0}" srcOrd="2" destOrd="0" parTransId="{9E070A5E-5E7A-433C-B128-0578FF78DB25}" sibTransId="{06BCFABF-E793-4A42-AF0D-59C552587081}"/>
    <dgm:cxn modelId="{5300DCAE-BA5A-41FB-A490-10904457A168}" type="presOf" srcId="{7F603C72-5F84-4B74-BD78-E8219F1C527E}" destId="{FA720D72-FEC1-49DD-BFE7-59D6DDA37117}" srcOrd="0" destOrd="0" presId="urn:microsoft.com/office/officeart/2008/layout/HorizontalMultiLevelHierarchy"/>
    <dgm:cxn modelId="{E70ACF48-4C44-45FF-820A-9C8BFD011303}" srcId="{FC088C4C-FE6B-48CB-A68F-701E0365C887}" destId="{5318255C-76AE-47ED-867A-A54CA30F1A4C}" srcOrd="3" destOrd="0" parTransId="{9430DFB8-7C81-4A25-B738-23388A6D40B6}" sibTransId="{08E7A48E-6196-4A56-BD41-47256736D1CF}"/>
    <dgm:cxn modelId="{5893153B-62F3-4612-8996-B319A68792A4}" srcId="{FC088C4C-FE6B-48CB-A68F-701E0365C887}" destId="{18D73C51-68FD-4016-B9F0-F79E97365A78}" srcOrd="4" destOrd="0" parTransId="{7F603C72-5F84-4B74-BD78-E8219F1C527E}" sibTransId="{BE688981-E070-45CE-916B-FD5B8938D513}"/>
    <dgm:cxn modelId="{D9BDBB9A-E0AF-4A07-90C7-554CE9AEC762}" type="presOf" srcId="{9E070A5E-5E7A-433C-B128-0578FF78DB25}" destId="{0E0B2797-052C-4B3F-B355-C5232666D4F1}" srcOrd="0" destOrd="0" presId="urn:microsoft.com/office/officeart/2008/layout/HorizontalMultiLevelHierarchy"/>
    <dgm:cxn modelId="{EDB82586-FF64-4BA8-8DC2-AE883C74915F}" type="presOf" srcId="{9430DFB8-7C81-4A25-B738-23388A6D40B6}" destId="{DA5A34A5-5C49-4EC5-A97F-C6A0DEE4F0C8}" srcOrd="0" destOrd="0" presId="urn:microsoft.com/office/officeart/2008/layout/HorizontalMultiLevelHierarchy"/>
    <dgm:cxn modelId="{24C3E254-2819-4844-8507-134FCED0F0C6}" type="presOf" srcId="{3CA926F9-7380-41C4-938E-EFC17EE786E7}" destId="{2858A508-FE93-4353-93EA-4BF8772B0E8D}" srcOrd="0" destOrd="0" presId="urn:microsoft.com/office/officeart/2008/layout/HorizontalMultiLevelHierarchy"/>
    <dgm:cxn modelId="{15D7DA6B-733E-40A5-98CE-221867C7A77B}" type="presOf" srcId="{4DEB8175-10DB-4A8A-9660-54366926B32F}" destId="{E32D1EF3-223B-4E73-85DC-2689CF06DD8F}" srcOrd="1" destOrd="0" presId="urn:microsoft.com/office/officeart/2008/layout/HorizontalMultiLevelHierarchy"/>
    <dgm:cxn modelId="{589E6784-10A1-4DB8-88BB-DA0A6B819323}" srcId="{3CA926F9-7380-41C4-938E-EFC17EE786E7}" destId="{FC088C4C-FE6B-48CB-A68F-701E0365C887}" srcOrd="0" destOrd="0" parTransId="{21458B6D-2563-4AC9-9852-E85FC74CE55C}" sibTransId="{935B86EF-5089-433E-885E-836D5E1D15DD}"/>
    <dgm:cxn modelId="{FFECDABA-CAA4-4B4B-B355-61E065342153}" type="presOf" srcId="{89DB79CA-6642-4AB1-858E-3C1C4562917D}" destId="{BE3A88B6-37B2-404F-8415-3A8304F9879B}" srcOrd="0" destOrd="0" presId="urn:microsoft.com/office/officeart/2008/layout/HorizontalMultiLevelHierarchy"/>
    <dgm:cxn modelId="{EF8714CD-E54B-425F-9BC7-94E91E23436D}" type="presOf" srcId="{6D5D23BE-7373-441D-964D-CFC448F547C6}" destId="{F0AD5581-79F3-4A86-9553-423ECC4A63DB}" srcOrd="0" destOrd="0" presId="urn:microsoft.com/office/officeart/2008/layout/HorizontalMultiLevelHierarchy"/>
    <dgm:cxn modelId="{52FEECF1-DFEC-4DD3-860B-6E52FB0ECD2C}" type="presParOf" srcId="{2858A508-FE93-4353-93EA-4BF8772B0E8D}" destId="{E7F7E09C-9B0A-43EB-8F9E-0F99A6A19F89}" srcOrd="0" destOrd="0" presId="urn:microsoft.com/office/officeart/2008/layout/HorizontalMultiLevelHierarchy"/>
    <dgm:cxn modelId="{A119835F-AA91-4912-AB78-750B84E2E40D}" type="presParOf" srcId="{E7F7E09C-9B0A-43EB-8F9E-0F99A6A19F89}" destId="{15ADB925-C4FF-42FE-98E5-1A45DCEC492C}" srcOrd="0" destOrd="0" presId="urn:microsoft.com/office/officeart/2008/layout/HorizontalMultiLevelHierarchy"/>
    <dgm:cxn modelId="{6E64D6D1-3069-449E-8BA3-110DEAE97E5A}" type="presParOf" srcId="{E7F7E09C-9B0A-43EB-8F9E-0F99A6A19F89}" destId="{BDD3D6C8-5046-4566-B31A-46C8F17AB158}" srcOrd="1" destOrd="0" presId="urn:microsoft.com/office/officeart/2008/layout/HorizontalMultiLevelHierarchy"/>
    <dgm:cxn modelId="{B9065FB5-316A-442A-8687-446D72658772}" type="presParOf" srcId="{BDD3D6C8-5046-4566-B31A-46C8F17AB158}" destId="{3716AA2F-7E1F-41AD-B62D-F9CF96180768}" srcOrd="0" destOrd="0" presId="urn:microsoft.com/office/officeart/2008/layout/HorizontalMultiLevelHierarchy"/>
    <dgm:cxn modelId="{7E5CA36A-32BC-43A2-ABB2-FDF901D63BED}" type="presParOf" srcId="{3716AA2F-7E1F-41AD-B62D-F9CF96180768}" destId="{E32D1EF3-223B-4E73-85DC-2689CF06DD8F}" srcOrd="0" destOrd="0" presId="urn:microsoft.com/office/officeart/2008/layout/HorizontalMultiLevelHierarchy"/>
    <dgm:cxn modelId="{DE8D3B50-15B7-49C6-BAC7-A73612CBE2C3}" type="presParOf" srcId="{BDD3D6C8-5046-4566-B31A-46C8F17AB158}" destId="{5340190B-E6B9-4C1A-B337-3703264D0B05}" srcOrd="1" destOrd="0" presId="urn:microsoft.com/office/officeart/2008/layout/HorizontalMultiLevelHierarchy"/>
    <dgm:cxn modelId="{28530259-DE70-4905-BA58-BB2CCA256A4D}" type="presParOf" srcId="{5340190B-E6B9-4C1A-B337-3703264D0B05}" destId="{F0AD5581-79F3-4A86-9553-423ECC4A63DB}" srcOrd="0" destOrd="0" presId="urn:microsoft.com/office/officeart/2008/layout/HorizontalMultiLevelHierarchy"/>
    <dgm:cxn modelId="{9A072466-0BAC-4221-8605-B7BBC3FFE886}" type="presParOf" srcId="{5340190B-E6B9-4C1A-B337-3703264D0B05}" destId="{D84C9E01-3BFF-4D2A-8EF8-2CFC5563DAF2}" srcOrd="1" destOrd="0" presId="urn:microsoft.com/office/officeart/2008/layout/HorizontalMultiLevelHierarchy"/>
    <dgm:cxn modelId="{B569E7CD-93B4-4CC8-BE91-7ED6D132FFF5}" type="presParOf" srcId="{BDD3D6C8-5046-4566-B31A-46C8F17AB158}" destId="{BE3A88B6-37B2-404F-8415-3A8304F9879B}" srcOrd="2" destOrd="0" presId="urn:microsoft.com/office/officeart/2008/layout/HorizontalMultiLevelHierarchy"/>
    <dgm:cxn modelId="{9CD48993-E1DA-4636-B9BD-B0DF4E012DCE}" type="presParOf" srcId="{BE3A88B6-37B2-404F-8415-3A8304F9879B}" destId="{BCEC7002-74DF-4912-9CC5-4DB1585B76D7}" srcOrd="0" destOrd="0" presId="urn:microsoft.com/office/officeart/2008/layout/HorizontalMultiLevelHierarchy"/>
    <dgm:cxn modelId="{6C36CFC3-AB72-4980-AF9F-645B42FBEA34}" type="presParOf" srcId="{BDD3D6C8-5046-4566-B31A-46C8F17AB158}" destId="{710DBFFA-B77D-44F8-9D21-6896ECCB2E8C}" srcOrd="3" destOrd="0" presId="urn:microsoft.com/office/officeart/2008/layout/HorizontalMultiLevelHierarchy"/>
    <dgm:cxn modelId="{A8E7F1F1-D06A-4F29-BD43-457BFE6E8153}" type="presParOf" srcId="{710DBFFA-B77D-44F8-9D21-6896ECCB2E8C}" destId="{2344C917-E695-4C0F-A0C0-D5309EF62F45}" srcOrd="0" destOrd="0" presId="urn:microsoft.com/office/officeart/2008/layout/HorizontalMultiLevelHierarchy"/>
    <dgm:cxn modelId="{170BA779-F1CB-4A83-B944-50CDCF786681}" type="presParOf" srcId="{710DBFFA-B77D-44F8-9D21-6896ECCB2E8C}" destId="{FFCB586D-74CC-47A8-8748-3953F31D9484}" srcOrd="1" destOrd="0" presId="urn:microsoft.com/office/officeart/2008/layout/HorizontalMultiLevelHierarchy"/>
    <dgm:cxn modelId="{B4E613C6-FB51-4AB1-8F08-7E7F3A9F656B}" type="presParOf" srcId="{BDD3D6C8-5046-4566-B31A-46C8F17AB158}" destId="{0E0B2797-052C-4B3F-B355-C5232666D4F1}" srcOrd="4" destOrd="0" presId="urn:microsoft.com/office/officeart/2008/layout/HorizontalMultiLevelHierarchy"/>
    <dgm:cxn modelId="{F25FCFEA-BF8D-4FD3-9E96-21CC0C06B7B1}" type="presParOf" srcId="{0E0B2797-052C-4B3F-B355-C5232666D4F1}" destId="{F8BD6A20-AA8E-4258-8876-E59953949008}" srcOrd="0" destOrd="0" presId="urn:microsoft.com/office/officeart/2008/layout/HorizontalMultiLevelHierarchy"/>
    <dgm:cxn modelId="{EB2B0242-3B79-4B07-883A-8A6C4B61CBB6}" type="presParOf" srcId="{BDD3D6C8-5046-4566-B31A-46C8F17AB158}" destId="{8E4C4043-4621-4201-83FB-0A5B9002A6FA}" srcOrd="5" destOrd="0" presId="urn:microsoft.com/office/officeart/2008/layout/HorizontalMultiLevelHierarchy"/>
    <dgm:cxn modelId="{7672DB6A-0BA1-41B0-873E-74AE69442F58}" type="presParOf" srcId="{8E4C4043-4621-4201-83FB-0A5B9002A6FA}" destId="{E8610FC1-6C27-4942-9437-C93F633CAAC0}" srcOrd="0" destOrd="0" presId="urn:microsoft.com/office/officeart/2008/layout/HorizontalMultiLevelHierarchy"/>
    <dgm:cxn modelId="{AE79F364-34F0-46E2-AC8C-7EF4040F35D2}" type="presParOf" srcId="{8E4C4043-4621-4201-83FB-0A5B9002A6FA}" destId="{AFEF0581-9A43-4147-9D2A-0FC593E47AAD}" srcOrd="1" destOrd="0" presId="urn:microsoft.com/office/officeart/2008/layout/HorizontalMultiLevelHierarchy"/>
    <dgm:cxn modelId="{B236DEB0-DA90-4E13-A0C5-73442F5B0681}" type="presParOf" srcId="{BDD3D6C8-5046-4566-B31A-46C8F17AB158}" destId="{DA5A34A5-5C49-4EC5-A97F-C6A0DEE4F0C8}" srcOrd="6" destOrd="0" presId="urn:microsoft.com/office/officeart/2008/layout/HorizontalMultiLevelHierarchy"/>
    <dgm:cxn modelId="{42D15301-E3D1-4F47-AB9A-D079285FC57C}" type="presParOf" srcId="{DA5A34A5-5C49-4EC5-A97F-C6A0DEE4F0C8}" destId="{A38D1C68-BBB7-4C83-9AC4-3B8292AC84D3}" srcOrd="0" destOrd="0" presId="urn:microsoft.com/office/officeart/2008/layout/HorizontalMultiLevelHierarchy"/>
    <dgm:cxn modelId="{DD26C9E9-A9B5-427C-9A28-CEC6C96D4A23}" type="presParOf" srcId="{BDD3D6C8-5046-4566-B31A-46C8F17AB158}" destId="{EF6A4069-7608-4A2B-B2C5-4F9B60E8C706}" srcOrd="7" destOrd="0" presId="urn:microsoft.com/office/officeart/2008/layout/HorizontalMultiLevelHierarchy"/>
    <dgm:cxn modelId="{AA967684-AB60-404E-8B41-905A0B62F00F}" type="presParOf" srcId="{EF6A4069-7608-4A2B-B2C5-4F9B60E8C706}" destId="{621E3D04-3218-40B8-B6AA-3D60CAD84F15}" srcOrd="0" destOrd="0" presId="urn:microsoft.com/office/officeart/2008/layout/HorizontalMultiLevelHierarchy"/>
    <dgm:cxn modelId="{E8369E58-AB4D-4FAE-AD0F-1A97D86A3C1A}" type="presParOf" srcId="{EF6A4069-7608-4A2B-B2C5-4F9B60E8C706}" destId="{A4095B98-4E06-48DD-9081-0D2BC4ED3C9A}" srcOrd="1" destOrd="0" presId="urn:microsoft.com/office/officeart/2008/layout/HorizontalMultiLevelHierarchy"/>
    <dgm:cxn modelId="{97C2CED8-EED8-44C4-B944-3DA0B45A71FD}" type="presParOf" srcId="{BDD3D6C8-5046-4566-B31A-46C8F17AB158}" destId="{FA720D72-FEC1-49DD-BFE7-59D6DDA37117}" srcOrd="8" destOrd="0" presId="urn:microsoft.com/office/officeart/2008/layout/HorizontalMultiLevelHierarchy"/>
    <dgm:cxn modelId="{2F10240C-F040-492C-81E4-7805B25FB922}" type="presParOf" srcId="{FA720D72-FEC1-49DD-BFE7-59D6DDA37117}" destId="{902583B0-571A-4EB1-ACF9-46B1E499AD30}" srcOrd="0" destOrd="0" presId="urn:microsoft.com/office/officeart/2008/layout/HorizontalMultiLevelHierarchy"/>
    <dgm:cxn modelId="{42FACDF0-D820-422B-9313-F585BD95261B}" type="presParOf" srcId="{BDD3D6C8-5046-4566-B31A-46C8F17AB158}" destId="{C00FE46D-EAC5-460F-A53B-4DCDFEC1CD7F}" srcOrd="9" destOrd="0" presId="urn:microsoft.com/office/officeart/2008/layout/HorizontalMultiLevelHierarchy"/>
    <dgm:cxn modelId="{54825536-9E42-4853-85FF-2F7FE8EB3895}" type="presParOf" srcId="{C00FE46D-EAC5-460F-A53B-4DCDFEC1CD7F}" destId="{38E92E7C-EADD-43F5-A9CB-3160A07C843A}" srcOrd="0" destOrd="0" presId="urn:microsoft.com/office/officeart/2008/layout/HorizontalMultiLevelHierarchy"/>
    <dgm:cxn modelId="{C4A721BC-6D59-4416-91F8-12B8CB617FD8}" type="presParOf" srcId="{C00FE46D-EAC5-460F-A53B-4DCDFEC1CD7F}" destId="{8473BD22-376A-43D3-B1FB-90F69583E5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9CA6C-7196-4533-9630-77C196F0B856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0D0B73-EADB-48A7-9DC4-EC05ECFAD4B4}">
      <dgm:prSet/>
      <dgm:spPr/>
      <dgm:t>
        <a:bodyPr/>
        <a:lstStyle/>
        <a:p>
          <a:pPr rtl="0"/>
          <a:r>
            <a:rPr lang="sr-Latn-RS" dirty="0" smtClean="0"/>
            <a:t>Identifikacija potencijalne opasne opreme</a:t>
          </a:r>
          <a:endParaRPr lang="en-US" dirty="0"/>
        </a:p>
      </dgm:t>
    </dgm:pt>
    <dgm:pt modelId="{535E5DD8-B885-4B40-B0CF-AF058A899DD6}" type="parTrans" cxnId="{12FB3523-DD13-4BF8-9709-20BDAD9AB00E}">
      <dgm:prSet/>
      <dgm:spPr/>
      <dgm:t>
        <a:bodyPr/>
        <a:lstStyle/>
        <a:p>
          <a:endParaRPr lang="en-US"/>
        </a:p>
      </dgm:t>
    </dgm:pt>
    <dgm:pt modelId="{A775D162-3715-4E64-88BD-6BCADE2F15C7}" type="sibTrans" cxnId="{12FB3523-DD13-4BF8-9709-20BDAD9AB00E}">
      <dgm:prSet/>
      <dgm:spPr/>
      <dgm:t>
        <a:bodyPr/>
        <a:lstStyle/>
        <a:p>
          <a:endParaRPr lang="en-US"/>
        </a:p>
      </dgm:t>
    </dgm:pt>
    <dgm:pt modelId="{B595165D-3992-495B-A288-824B133FCB52}">
      <dgm:prSet/>
      <dgm:spPr/>
      <dgm:t>
        <a:bodyPr/>
        <a:lstStyle/>
        <a:p>
          <a:pPr rtl="0"/>
          <a:r>
            <a:rPr lang="sr-Latn-RS" smtClean="0"/>
            <a:t>Izbor relevantne opasne opreme</a:t>
          </a:r>
          <a:endParaRPr lang="en-US"/>
        </a:p>
      </dgm:t>
    </dgm:pt>
    <dgm:pt modelId="{EAF415AB-BE9C-4C51-A80F-9C0E5DA7B85E}" type="parTrans" cxnId="{B7978382-7B30-4075-BE5F-29E37E3477BC}">
      <dgm:prSet/>
      <dgm:spPr/>
      <dgm:t>
        <a:bodyPr/>
        <a:lstStyle/>
        <a:p>
          <a:endParaRPr lang="en-US"/>
        </a:p>
      </dgm:t>
    </dgm:pt>
    <dgm:pt modelId="{B64431A9-E3FB-4367-8CB3-E8FF0CDA4C7E}" type="sibTrans" cxnId="{B7978382-7B30-4075-BE5F-29E37E3477BC}">
      <dgm:prSet/>
      <dgm:spPr/>
      <dgm:t>
        <a:bodyPr/>
        <a:lstStyle/>
        <a:p>
          <a:endParaRPr lang="en-US"/>
        </a:p>
      </dgm:t>
    </dgm:pt>
    <dgm:pt modelId="{13AD8E23-291E-4B8E-911A-ED41F1FDB0D4}">
      <dgm:prSet/>
      <dgm:spPr/>
      <dgm:t>
        <a:bodyPr/>
        <a:lstStyle/>
        <a:p>
          <a:pPr rtl="0"/>
          <a:r>
            <a:rPr lang="sr-Latn-RS" smtClean="0"/>
            <a:t>Definisanje kritičnih događaja</a:t>
          </a:r>
          <a:endParaRPr lang="en-US"/>
        </a:p>
      </dgm:t>
    </dgm:pt>
    <dgm:pt modelId="{1ABCED89-613B-473F-93E2-D5A2C07F1A04}" type="parTrans" cxnId="{DC034481-0600-44AE-B9EA-03D1FDE3A928}">
      <dgm:prSet/>
      <dgm:spPr/>
      <dgm:t>
        <a:bodyPr/>
        <a:lstStyle/>
        <a:p>
          <a:endParaRPr lang="en-US"/>
        </a:p>
      </dgm:t>
    </dgm:pt>
    <dgm:pt modelId="{F99147E0-753C-4597-B610-D72DB5040D92}" type="sibTrans" cxnId="{DC034481-0600-44AE-B9EA-03D1FDE3A928}">
      <dgm:prSet/>
      <dgm:spPr/>
      <dgm:t>
        <a:bodyPr/>
        <a:lstStyle/>
        <a:p>
          <a:endParaRPr lang="en-US"/>
        </a:p>
      </dgm:t>
    </dgm:pt>
    <dgm:pt modelId="{B2E4A701-CFCD-4EDC-8FBA-44F0534D6493}">
      <dgm:prSet/>
      <dgm:spPr/>
      <dgm:t>
        <a:bodyPr/>
        <a:lstStyle/>
        <a:p>
          <a:pPr rtl="0"/>
          <a:r>
            <a:rPr lang="sr-Latn-RS" smtClean="0"/>
            <a:t>Prikaz mogućeg razvoja događaja kroz stablo greške i stablo događaja</a:t>
          </a:r>
          <a:endParaRPr lang="en-US"/>
        </a:p>
      </dgm:t>
    </dgm:pt>
    <dgm:pt modelId="{FA5E9B5D-7A1D-4D47-BEDB-EA1659F9AA3B}" type="parTrans" cxnId="{53F396A7-3BFF-4F27-89E6-5E3FD2FACB0B}">
      <dgm:prSet/>
      <dgm:spPr/>
      <dgm:t>
        <a:bodyPr/>
        <a:lstStyle/>
        <a:p>
          <a:endParaRPr lang="en-US"/>
        </a:p>
      </dgm:t>
    </dgm:pt>
    <dgm:pt modelId="{D8F48B45-6E43-4F24-AF86-738DDB0B75F5}" type="sibTrans" cxnId="{53F396A7-3BFF-4F27-89E6-5E3FD2FACB0B}">
      <dgm:prSet/>
      <dgm:spPr/>
      <dgm:t>
        <a:bodyPr/>
        <a:lstStyle/>
        <a:p>
          <a:endParaRPr lang="en-US"/>
        </a:p>
      </dgm:t>
    </dgm:pt>
    <dgm:pt modelId="{F4C9A6CE-8790-46FA-8642-61AC2070B06A}">
      <dgm:prSet/>
      <dgm:spPr/>
      <dgm:t>
        <a:bodyPr/>
        <a:lstStyle/>
        <a:p>
          <a:pPr rtl="0"/>
          <a:r>
            <a:rPr lang="sr-Latn-RS" smtClean="0"/>
            <a:t>Izračunavanje frekvencije kritičnog događaja</a:t>
          </a:r>
          <a:endParaRPr lang="en-US"/>
        </a:p>
      </dgm:t>
    </dgm:pt>
    <dgm:pt modelId="{AEE0E0D7-F8BE-4761-8CF6-ED11AC85186F}" type="parTrans" cxnId="{456E3478-2A75-4152-B604-2DC9355EABEF}">
      <dgm:prSet/>
      <dgm:spPr/>
      <dgm:t>
        <a:bodyPr/>
        <a:lstStyle/>
        <a:p>
          <a:endParaRPr lang="en-US"/>
        </a:p>
      </dgm:t>
    </dgm:pt>
    <dgm:pt modelId="{AA6336B4-289B-4D57-9A87-2FCB0B07F164}" type="sibTrans" cxnId="{456E3478-2A75-4152-B604-2DC9355EABEF}">
      <dgm:prSet/>
      <dgm:spPr/>
      <dgm:t>
        <a:bodyPr/>
        <a:lstStyle/>
        <a:p>
          <a:endParaRPr lang="en-US"/>
        </a:p>
      </dgm:t>
    </dgm:pt>
    <dgm:pt modelId="{CDE0086E-6C65-40BC-97E6-6E3012E220B9}">
      <dgm:prSet/>
      <dgm:spPr/>
      <dgm:t>
        <a:bodyPr/>
        <a:lstStyle/>
        <a:p>
          <a:pPr rtl="0"/>
          <a:r>
            <a:rPr lang="sr-Latn-RS" smtClean="0"/>
            <a:t>Izračunavanje frekvencije opasnog fenomena</a:t>
          </a:r>
          <a:endParaRPr lang="en-US"/>
        </a:p>
      </dgm:t>
    </dgm:pt>
    <dgm:pt modelId="{DB5E280E-D645-4DA8-852D-B099801496AB}" type="parTrans" cxnId="{76FA6C92-2034-4DC0-9FC0-9178037F11E1}">
      <dgm:prSet/>
      <dgm:spPr/>
      <dgm:t>
        <a:bodyPr/>
        <a:lstStyle/>
        <a:p>
          <a:endParaRPr lang="en-US"/>
        </a:p>
      </dgm:t>
    </dgm:pt>
    <dgm:pt modelId="{394AAE25-4ADD-497F-A2A9-4E727CCAF8B0}" type="sibTrans" cxnId="{76FA6C92-2034-4DC0-9FC0-9178037F11E1}">
      <dgm:prSet/>
      <dgm:spPr/>
      <dgm:t>
        <a:bodyPr/>
        <a:lstStyle/>
        <a:p>
          <a:endParaRPr lang="en-US"/>
        </a:p>
      </dgm:t>
    </dgm:pt>
    <dgm:pt modelId="{091C805E-C837-43D6-B4FE-56C563B382DB}">
      <dgm:prSet/>
      <dgm:spPr/>
      <dgm:t>
        <a:bodyPr/>
        <a:lstStyle/>
        <a:p>
          <a:pPr rtl="0"/>
          <a:r>
            <a:rPr lang="sr-Latn-RS" smtClean="0"/>
            <a:t>Određivanje klase posledica opasnog fenomena</a:t>
          </a:r>
          <a:endParaRPr lang="en-US"/>
        </a:p>
      </dgm:t>
    </dgm:pt>
    <dgm:pt modelId="{86D28F63-C1A0-4DF3-AA21-8640E282D2D2}" type="parTrans" cxnId="{42A71DCD-336C-43DD-8120-951345423A28}">
      <dgm:prSet/>
      <dgm:spPr/>
      <dgm:t>
        <a:bodyPr/>
        <a:lstStyle/>
        <a:p>
          <a:endParaRPr lang="en-US"/>
        </a:p>
      </dgm:t>
    </dgm:pt>
    <dgm:pt modelId="{30A165C4-BF6D-4882-96AA-B6FC6ED0F9B4}" type="sibTrans" cxnId="{42A71DCD-336C-43DD-8120-951345423A28}">
      <dgm:prSet/>
      <dgm:spPr/>
      <dgm:t>
        <a:bodyPr/>
        <a:lstStyle/>
        <a:p>
          <a:endParaRPr lang="en-US"/>
        </a:p>
      </dgm:t>
    </dgm:pt>
    <dgm:pt modelId="{5EE84B23-4436-4888-9E15-F312F9B8A2BE}">
      <dgm:prSet/>
      <dgm:spPr/>
      <dgm:t>
        <a:bodyPr/>
        <a:lstStyle/>
        <a:p>
          <a:pPr rtl="0"/>
          <a:r>
            <a:rPr lang="sr-Latn-RS" smtClean="0"/>
            <a:t>Određivanje nivoa rizika</a:t>
          </a:r>
          <a:endParaRPr lang="en-US"/>
        </a:p>
      </dgm:t>
    </dgm:pt>
    <dgm:pt modelId="{3C8C6DB9-DA17-4EA8-9B35-22A3E591DCB4}" type="parTrans" cxnId="{B7207630-3123-472C-9B1F-C1DD4460D698}">
      <dgm:prSet/>
      <dgm:spPr/>
      <dgm:t>
        <a:bodyPr/>
        <a:lstStyle/>
        <a:p>
          <a:endParaRPr lang="en-US"/>
        </a:p>
      </dgm:t>
    </dgm:pt>
    <dgm:pt modelId="{78CEE322-1DC2-4D76-AC56-2B26D4E9CD4D}" type="sibTrans" cxnId="{B7207630-3123-472C-9B1F-C1DD4460D698}">
      <dgm:prSet/>
      <dgm:spPr/>
      <dgm:t>
        <a:bodyPr/>
        <a:lstStyle/>
        <a:p>
          <a:endParaRPr lang="en-US"/>
        </a:p>
      </dgm:t>
    </dgm:pt>
    <dgm:pt modelId="{AFAD0298-CFDE-493E-9277-C8799D868056}" type="pres">
      <dgm:prSet presAssocID="{55C9CA6C-7196-4533-9630-77C196F0B8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E2BF0B-75BB-41D0-8049-7C2A50591A16}" type="pres">
      <dgm:prSet presAssocID="{FA0D0B73-EADB-48A7-9DC4-EC05ECFAD4B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553C5-DC4D-461E-A51C-A2991E6960AC}" type="pres">
      <dgm:prSet presAssocID="{A775D162-3715-4E64-88BD-6BCADE2F15C7}" presName="sibTrans" presStyleLbl="sibTrans1D1" presStyleIdx="0" presStyleCnt="7"/>
      <dgm:spPr/>
      <dgm:t>
        <a:bodyPr/>
        <a:lstStyle/>
        <a:p>
          <a:endParaRPr lang="en-US"/>
        </a:p>
      </dgm:t>
    </dgm:pt>
    <dgm:pt modelId="{81A48DC8-0DA8-4479-80AF-FC3A360DCAD4}" type="pres">
      <dgm:prSet presAssocID="{A775D162-3715-4E64-88BD-6BCADE2F15C7}" presName="connectorText" presStyleLbl="sibTrans1D1" presStyleIdx="0" presStyleCnt="7"/>
      <dgm:spPr/>
      <dgm:t>
        <a:bodyPr/>
        <a:lstStyle/>
        <a:p>
          <a:endParaRPr lang="en-US"/>
        </a:p>
      </dgm:t>
    </dgm:pt>
    <dgm:pt modelId="{A7BBC00F-9484-40C5-ACC0-004E59D7A87A}" type="pres">
      <dgm:prSet presAssocID="{B595165D-3992-495B-A288-824B133FCB5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1BD82-6B25-41C3-950C-A4EACE83EE29}" type="pres">
      <dgm:prSet presAssocID="{B64431A9-E3FB-4367-8CB3-E8FF0CDA4C7E}" presName="sibTrans" presStyleLbl="sibTrans1D1" presStyleIdx="1" presStyleCnt="7"/>
      <dgm:spPr/>
      <dgm:t>
        <a:bodyPr/>
        <a:lstStyle/>
        <a:p>
          <a:endParaRPr lang="en-US"/>
        </a:p>
      </dgm:t>
    </dgm:pt>
    <dgm:pt modelId="{E839CF73-4383-4B6F-B95C-04952A8A87E4}" type="pres">
      <dgm:prSet presAssocID="{B64431A9-E3FB-4367-8CB3-E8FF0CDA4C7E}" presName="connectorText" presStyleLbl="sibTrans1D1" presStyleIdx="1" presStyleCnt="7"/>
      <dgm:spPr/>
      <dgm:t>
        <a:bodyPr/>
        <a:lstStyle/>
        <a:p>
          <a:endParaRPr lang="en-US"/>
        </a:p>
      </dgm:t>
    </dgm:pt>
    <dgm:pt modelId="{37150428-E991-4175-A3A6-8A043454F7C4}" type="pres">
      <dgm:prSet presAssocID="{13AD8E23-291E-4B8E-911A-ED41F1FDB0D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8E985-BC27-443F-8266-FFFE3F809442}" type="pres">
      <dgm:prSet presAssocID="{F99147E0-753C-4597-B610-D72DB5040D92}" presName="sibTrans" presStyleLbl="sibTrans1D1" presStyleIdx="2" presStyleCnt="7"/>
      <dgm:spPr/>
      <dgm:t>
        <a:bodyPr/>
        <a:lstStyle/>
        <a:p>
          <a:endParaRPr lang="en-US"/>
        </a:p>
      </dgm:t>
    </dgm:pt>
    <dgm:pt modelId="{D4D9FCE6-7933-4131-814C-95ECF04D659B}" type="pres">
      <dgm:prSet presAssocID="{F99147E0-753C-4597-B610-D72DB5040D92}" presName="connectorText" presStyleLbl="sibTrans1D1" presStyleIdx="2" presStyleCnt="7"/>
      <dgm:spPr/>
      <dgm:t>
        <a:bodyPr/>
        <a:lstStyle/>
        <a:p>
          <a:endParaRPr lang="en-US"/>
        </a:p>
      </dgm:t>
    </dgm:pt>
    <dgm:pt modelId="{FC9059D5-846E-4737-BBB7-54C5E5816A85}" type="pres">
      <dgm:prSet presAssocID="{B2E4A701-CFCD-4EDC-8FBA-44F0534D649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F105D-12C1-4D44-9AD4-4FD945F470FE}" type="pres">
      <dgm:prSet presAssocID="{D8F48B45-6E43-4F24-AF86-738DDB0B75F5}" presName="sibTrans" presStyleLbl="sibTrans1D1" presStyleIdx="3" presStyleCnt="7"/>
      <dgm:spPr/>
      <dgm:t>
        <a:bodyPr/>
        <a:lstStyle/>
        <a:p>
          <a:endParaRPr lang="en-US"/>
        </a:p>
      </dgm:t>
    </dgm:pt>
    <dgm:pt modelId="{A52FD329-DD6F-45E4-BB7D-EDE256A5FC25}" type="pres">
      <dgm:prSet presAssocID="{D8F48B45-6E43-4F24-AF86-738DDB0B75F5}" presName="connectorText" presStyleLbl="sibTrans1D1" presStyleIdx="3" presStyleCnt="7"/>
      <dgm:spPr/>
      <dgm:t>
        <a:bodyPr/>
        <a:lstStyle/>
        <a:p>
          <a:endParaRPr lang="en-US"/>
        </a:p>
      </dgm:t>
    </dgm:pt>
    <dgm:pt modelId="{EF003854-5E3D-400A-8672-9E7C69EEAB64}" type="pres">
      <dgm:prSet presAssocID="{F4C9A6CE-8790-46FA-8642-61AC2070B06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B566F9-9A91-4BB2-81C8-2B5A3F4DAB2C}" type="pres">
      <dgm:prSet presAssocID="{AA6336B4-289B-4D57-9A87-2FCB0B07F164}" presName="sibTrans" presStyleLbl="sibTrans1D1" presStyleIdx="4" presStyleCnt="7"/>
      <dgm:spPr/>
      <dgm:t>
        <a:bodyPr/>
        <a:lstStyle/>
        <a:p>
          <a:endParaRPr lang="en-US"/>
        </a:p>
      </dgm:t>
    </dgm:pt>
    <dgm:pt modelId="{9438E3FA-7171-43B8-A5F2-2B8DDB8DD546}" type="pres">
      <dgm:prSet presAssocID="{AA6336B4-289B-4D57-9A87-2FCB0B07F164}" presName="connectorText" presStyleLbl="sibTrans1D1" presStyleIdx="4" presStyleCnt="7"/>
      <dgm:spPr/>
      <dgm:t>
        <a:bodyPr/>
        <a:lstStyle/>
        <a:p>
          <a:endParaRPr lang="en-US"/>
        </a:p>
      </dgm:t>
    </dgm:pt>
    <dgm:pt modelId="{16BC54C1-7FC7-4CE5-9C9A-54BEC681D356}" type="pres">
      <dgm:prSet presAssocID="{CDE0086E-6C65-40BC-97E6-6E3012E220B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F142A-91AF-4F5C-B55D-57A13DFE8CC8}" type="pres">
      <dgm:prSet presAssocID="{394AAE25-4ADD-497F-A2A9-4E727CCAF8B0}" presName="sibTrans" presStyleLbl="sibTrans1D1" presStyleIdx="5" presStyleCnt="7"/>
      <dgm:spPr/>
      <dgm:t>
        <a:bodyPr/>
        <a:lstStyle/>
        <a:p>
          <a:endParaRPr lang="en-US"/>
        </a:p>
      </dgm:t>
    </dgm:pt>
    <dgm:pt modelId="{A50CE267-105C-4221-8EDF-A896CB44A7FC}" type="pres">
      <dgm:prSet presAssocID="{394AAE25-4ADD-497F-A2A9-4E727CCAF8B0}" presName="connectorText" presStyleLbl="sibTrans1D1" presStyleIdx="5" presStyleCnt="7"/>
      <dgm:spPr/>
      <dgm:t>
        <a:bodyPr/>
        <a:lstStyle/>
        <a:p>
          <a:endParaRPr lang="en-US"/>
        </a:p>
      </dgm:t>
    </dgm:pt>
    <dgm:pt modelId="{0D60900A-20B2-41D4-8B94-1FABA664103C}" type="pres">
      <dgm:prSet presAssocID="{091C805E-C837-43D6-B4FE-56C563B382D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DD287-A578-456B-821D-916435218EE6}" type="pres">
      <dgm:prSet presAssocID="{30A165C4-BF6D-4882-96AA-B6FC6ED0F9B4}" presName="sibTrans" presStyleLbl="sibTrans1D1" presStyleIdx="6" presStyleCnt="7"/>
      <dgm:spPr/>
      <dgm:t>
        <a:bodyPr/>
        <a:lstStyle/>
        <a:p>
          <a:endParaRPr lang="en-US"/>
        </a:p>
      </dgm:t>
    </dgm:pt>
    <dgm:pt modelId="{07E9F753-A89E-47B4-8705-D932D596E48C}" type="pres">
      <dgm:prSet presAssocID="{30A165C4-BF6D-4882-96AA-B6FC6ED0F9B4}" presName="connectorText" presStyleLbl="sibTrans1D1" presStyleIdx="6" presStyleCnt="7"/>
      <dgm:spPr/>
      <dgm:t>
        <a:bodyPr/>
        <a:lstStyle/>
        <a:p>
          <a:endParaRPr lang="en-US"/>
        </a:p>
      </dgm:t>
    </dgm:pt>
    <dgm:pt modelId="{3FA8A687-BCF6-4879-9271-B683FB8F821B}" type="pres">
      <dgm:prSet presAssocID="{5EE84B23-4436-4888-9E15-F312F9B8A2B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902A4-8AE8-4113-BFDD-E95EACC792BC}" type="presOf" srcId="{B64431A9-E3FB-4367-8CB3-E8FF0CDA4C7E}" destId="{E839CF73-4383-4B6F-B95C-04952A8A87E4}" srcOrd="1" destOrd="0" presId="urn:microsoft.com/office/officeart/2005/8/layout/bProcess3"/>
    <dgm:cxn modelId="{B7978382-7B30-4075-BE5F-29E37E3477BC}" srcId="{55C9CA6C-7196-4533-9630-77C196F0B856}" destId="{B595165D-3992-495B-A288-824B133FCB52}" srcOrd="1" destOrd="0" parTransId="{EAF415AB-BE9C-4C51-A80F-9C0E5DA7B85E}" sibTransId="{B64431A9-E3FB-4367-8CB3-E8FF0CDA4C7E}"/>
    <dgm:cxn modelId="{966E0040-B86E-4A05-B426-09383DD28937}" type="presOf" srcId="{A775D162-3715-4E64-88BD-6BCADE2F15C7}" destId="{81A48DC8-0DA8-4479-80AF-FC3A360DCAD4}" srcOrd="1" destOrd="0" presId="urn:microsoft.com/office/officeart/2005/8/layout/bProcess3"/>
    <dgm:cxn modelId="{A8935B26-8E9B-4948-9649-D0FC9A81BB69}" type="presOf" srcId="{091C805E-C837-43D6-B4FE-56C563B382DB}" destId="{0D60900A-20B2-41D4-8B94-1FABA664103C}" srcOrd="0" destOrd="0" presId="urn:microsoft.com/office/officeart/2005/8/layout/bProcess3"/>
    <dgm:cxn modelId="{9552F498-F1D7-4CE5-A795-26F4E8D44FF4}" type="presOf" srcId="{B595165D-3992-495B-A288-824B133FCB52}" destId="{A7BBC00F-9484-40C5-ACC0-004E59D7A87A}" srcOrd="0" destOrd="0" presId="urn:microsoft.com/office/officeart/2005/8/layout/bProcess3"/>
    <dgm:cxn modelId="{036A8B48-509E-44C1-9A29-C94F78839963}" type="presOf" srcId="{D8F48B45-6E43-4F24-AF86-738DDB0B75F5}" destId="{A52FD329-DD6F-45E4-BB7D-EDE256A5FC25}" srcOrd="1" destOrd="0" presId="urn:microsoft.com/office/officeart/2005/8/layout/bProcess3"/>
    <dgm:cxn modelId="{26E330F7-D33B-409B-8B73-895E4AF68C0A}" type="presOf" srcId="{B2E4A701-CFCD-4EDC-8FBA-44F0534D6493}" destId="{FC9059D5-846E-4737-BBB7-54C5E5816A85}" srcOrd="0" destOrd="0" presId="urn:microsoft.com/office/officeart/2005/8/layout/bProcess3"/>
    <dgm:cxn modelId="{456E3478-2A75-4152-B604-2DC9355EABEF}" srcId="{55C9CA6C-7196-4533-9630-77C196F0B856}" destId="{F4C9A6CE-8790-46FA-8642-61AC2070B06A}" srcOrd="4" destOrd="0" parTransId="{AEE0E0D7-F8BE-4761-8CF6-ED11AC85186F}" sibTransId="{AA6336B4-289B-4D57-9A87-2FCB0B07F164}"/>
    <dgm:cxn modelId="{B20A0AEC-1C7A-49C0-8F36-FFD6AAE7850B}" type="presOf" srcId="{5EE84B23-4436-4888-9E15-F312F9B8A2BE}" destId="{3FA8A687-BCF6-4879-9271-B683FB8F821B}" srcOrd="0" destOrd="0" presId="urn:microsoft.com/office/officeart/2005/8/layout/bProcess3"/>
    <dgm:cxn modelId="{B78D10DC-89D3-45A3-B4D0-311CD0BB23E4}" type="presOf" srcId="{55C9CA6C-7196-4533-9630-77C196F0B856}" destId="{AFAD0298-CFDE-493E-9277-C8799D868056}" srcOrd="0" destOrd="0" presId="urn:microsoft.com/office/officeart/2005/8/layout/bProcess3"/>
    <dgm:cxn modelId="{53F396A7-3BFF-4F27-89E6-5E3FD2FACB0B}" srcId="{55C9CA6C-7196-4533-9630-77C196F0B856}" destId="{B2E4A701-CFCD-4EDC-8FBA-44F0534D6493}" srcOrd="3" destOrd="0" parTransId="{FA5E9B5D-7A1D-4D47-BEDB-EA1659F9AA3B}" sibTransId="{D8F48B45-6E43-4F24-AF86-738DDB0B75F5}"/>
    <dgm:cxn modelId="{636976F8-ED8C-4FB2-960D-E0A8098B9926}" type="presOf" srcId="{AA6336B4-289B-4D57-9A87-2FCB0B07F164}" destId="{9438E3FA-7171-43B8-A5F2-2B8DDB8DD546}" srcOrd="1" destOrd="0" presId="urn:microsoft.com/office/officeart/2005/8/layout/bProcess3"/>
    <dgm:cxn modelId="{18D7CF14-37C7-48C7-A710-09F3F558B047}" type="presOf" srcId="{A775D162-3715-4E64-88BD-6BCADE2F15C7}" destId="{0F5553C5-DC4D-461E-A51C-A2991E6960AC}" srcOrd="0" destOrd="0" presId="urn:microsoft.com/office/officeart/2005/8/layout/bProcess3"/>
    <dgm:cxn modelId="{D9220D37-8347-4CFA-9C33-EF9ABF57A2C0}" type="presOf" srcId="{F99147E0-753C-4597-B610-D72DB5040D92}" destId="{D4D9FCE6-7933-4131-814C-95ECF04D659B}" srcOrd="1" destOrd="0" presId="urn:microsoft.com/office/officeart/2005/8/layout/bProcess3"/>
    <dgm:cxn modelId="{76FA6C92-2034-4DC0-9FC0-9178037F11E1}" srcId="{55C9CA6C-7196-4533-9630-77C196F0B856}" destId="{CDE0086E-6C65-40BC-97E6-6E3012E220B9}" srcOrd="5" destOrd="0" parTransId="{DB5E280E-D645-4DA8-852D-B099801496AB}" sibTransId="{394AAE25-4ADD-497F-A2A9-4E727CCAF8B0}"/>
    <dgm:cxn modelId="{42A71DCD-336C-43DD-8120-951345423A28}" srcId="{55C9CA6C-7196-4533-9630-77C196F0B856}" destId="{091C805E-C837-43D6-B4FE-56C563B382DB}" srcOrd="6" destOrd="0" parTransId="{86D28F63-C1A0-4DF3-AA21-8640E282D2D2}" sibTransId="{30A165C4-BF6D-4882-96AA-B6FC6ED0F9B4}"/>
    <dgm:cxn modelId="{F2D7CD6D-97CE-47DD-9277-AF3DF029DE39}" type="presOf" srcId="{CDE0086E-6C65-40BC-97E6-6E3012E220B9}" destId="{16BC54C1-7FC7-4CE5-9C9A-54BEC681D356}" srcOrd="0" destOrd="0" presId="urn:microsoft.com/office/officeart/2005/8/layout/bProcess3"/>
    <dgm:cxn modelId="{F67EAEC9-CE06-4448-A2C0-6ADB6C9E5906}" type="presOf" srcId="{FA0D0B73-EADB-48A7-9DC4-EC05ECFAD4B4}" destId="{43E2BF0B-75BB-41D0-8049-7C2A50591A16}" srcOrd="0" destOrd="0" presId="urn:microsoft.com/office/officeart/2005/8/layout/bProcess3"/>
    <dgm:cxn modelId="{268DB9B0-3C89-4D4C-AD2C-B489AFD26BE3}" type="presOf" srcId="{F99147E0-753C-4597-B610-D72DB5040D92}" destId="{FD58E985-BC27-443F-8266-FFFE3F809442}" srcOrd="0" destOrd="0" presId="urn:microsoft.com/office/officeart/2005/8/layout/bProcess3"/>
    <dgm:cxn modelId="{6CD28CBF-B275-49C9-882D-69D1A1C45F51}" type="presOf" srcId="{13AD8E23-291E-4B8E-911A-ED41F1FDB0D4}" destId="{37150428-E991-4175-A3A6-8A043454F7C4}" srcOrd="0" destOrd="0" presId="urn:microsoft.com/office/officeart/2005/8/layout/bProcess3"/>
    <dgm:cxn modelId="{033971E9-F69A-4236-AAA7-0CEF510C24BD}" type="presOf" srcId="{AA6336B4-289B-4D57-9A87-2FCB0B07F164}" destId="{1BB566F9-9A91-4BB2-81C8-2B5A3F4DAB2C}" srcOrd="0" destOrd="0" presId="urn:microsoft.com/office/officeart/2005/8/layout/bProcess3"/>
    <dgm:cxn modelId="{244D4F9A-A6FB-483C-9BFE-5E9CDCD6A6EB}" type="presOf" srcId="{F4C9A6CE-8790-46FA-8642-61AC2070B06A}" destId="{EF003854-5E3D-400A-8672-9E7C69EEAB64}" srcOrd="0" destOrd="0" presId="urn:microsoft.com/office/officeart/2005/8/layout/bProcess3"/>
    <dgm:cxn modelId="{C69392A4-EECD-4098-BE6D-6123AFC38B9C}" type="presOf" srcId="{30A165C4-BF6D-4882-96AA-B6FC6ED0F9B4}" destId="{1BDDD287-A578-456B-821D-916435218EE6}" srcOrd="0" destOrd="0" presId="urn:microsoft.com/office/officeart/2005/8/layout/bProcess3"/>
    <dgm:cxn modelId="{D71F2A1B-4DC5-4FD3-AC9E-42855679C64E}" type="presOf" srcId="{D8F48B45-6E43-4F24-AF86-738DDB0B75F5}" destId="{542F105D-12C1-4D44-9AD4-4FD945F470FE}" srcOrd="0" destOrd="0" presId="urn:microsoft.com/office/officeart/2005/8/layout/bProcess3"/>
    <dgm:cxn modelId="{10157B61-A334-4A1C-AC8F-6ECA8C8C04C3}" type="presOf" srcId="{394AAE25-4ADD-497F-A2A9-4E727CCAF8B0}" destId="{18FF142A-91AF-4F5C-B55D-57A13DFE8CC8}" srcOrd="0" destOrd="0" presId="urn:microsoft.com/office/officeart/2005/8/layout/bProcess3"/>
    <dgm:cxn modelId="{DC034481-0600-44AE-B9EA-03D1FDE3A928}" srcId="{55C9CA6C-7196-4533-9630-77C196F0B856}" destId="{13AD8E23-291E-4B8E-911A-ED41F1FDB0D4}" srcOrd="2" destOrd="0" parTransId="{1ABCED89-613B-473F-93E2-D5A2C07F1A04}" sibTransId="{F99147E0-753C-4597-B610-D72DB5040D92}"/>
    <dgm:cxn modelId="{12FB3523-DD13-4BF8-9709-20BDAD9AB00E}" srcId="{55C9CA6C-7196-4533-9630-77C196F0B856}" destId="{FA0D0B73-EADB-48A7-9DC4-EC05ECFAD4B4}" srcOrd="0" destOrd="0" parTransId="{535E5DD8-B885-4B40-B0CF-AF058A899DD6}" sibTransId="{A775D162-3715-4E64-88BD-6BCADE2F15C7}"/>
    <dgm:cxn modelId="{A442EE8F-F323-484A-AA2B-8A559D2175C9}" type="presOf" srcId="{B64431A9-E3FB-4367-8CB3-E8FF0CDA4C7E}" destId="{B991BD82-6B25-41C3-950C-A4EACE83EE29}" srcOrd="0" destOrd="0" presId="urn:microsoft.com/office/officeart/2005/8/layout/bProcess3"/>
    <dgm:cxn modelId="{8D25C1A5-8EEC-477B-9A03-33640FDD561B}" type="presOf" srcId="{394AAE25-4ADD-497F-A2A9-4E727CCAF8B0}" destId="{A50CE267-105C-4221-8EDF-A896CB44A7FC}" srcOrd="1" destOrd="0" presId="urn:microsoft.com/office/officeart/2005/8/layout/bProcess3"/>
    <dgm:cxn modelId="{0581F73D-D522-42BB-9CF2-77810E23E6A7}" type="presOf" srcId="{30A165C4-BF6D-4882-96AA-B6FC6ED0F9B4}" destId="{07E9F753-A89E-47B4-8705-D932D596E48C}" srcOrd="1" destOrd="0" presId="urn:microsoft.com/office/officeart/2005/8/layout/bProcess3"/>
    <dgm:cxn modelId="{B7207630-3123-472C-9B1F-C1DD4460D698}" srcId="{55C9CA6C-7196-4533-9630-77C196F0B856}" destId="{5EE84B23-4436-4888-9E15-F312F9B8A2BE}" srcOrd="7" destOrd="0" parTransId="{3C8C6DB9-DA17-4EA8-9B35-22A3E591DCB4}" sibTransId="{78CEE322-1DC2-4D76-AC56-2B26D4E9CD4D}"/>
    <dgm:cxn modelId="{107FDA4E-D553-45DA-840C-F6B508160504}" type="presParOf" srcId="{AFAD0298-CFDE-493E-9277-C8799D868056}" destId="{43E2BF0B-75BB-41D0-8049-7C2A50591A16}" srcOrd="0" destOrd="0" presId="urn:microsoft.com/office/officeart/2005/8/layout/bProcess3"/>
    <dgm:cxn modelId="{6966A65F-77BC-4091-A00D-C9CF20F6A998}" type="presParOf" srcId="{AFAD0298-CFDE-493E-9277-C8799D868056}" destId="{0F5553C5-DC4D-461E-A51C-A2991E6960AC}" srcOrd="1" destOrd="0" presId="urn:microsoft.com/office/officeart/2005/8/layout/bProcess3"/>
    <dgm:cxn modelId="{FBCEC806-418C-4B4D-8D12-942789A63A6C}" type="presParOf" srcId="{0F5553C5-DC4D-461E-A51C-A2991E6960AC}" destId="{81A48DC8-0DA8-4479-80AF-FC3A360DCAD4}" srcOrd="0" destOrd="0" presId="urn:microsoft.com/office/officeart/2005/8/layout/bProcess3"/>
    <dgm:cxn modelId="{12F9E086-329D-4D80-9B57-4ED62BF8A07F}" type="presParOf" srcId="{AFAD0298-CFDE-493E-9277-C8799D868056}" destId="{A7BBC00F-9484-40C5-ACC0-004E59D7A87A}" srcOrd="2" destOrd="0" presId="urn:microsoft.com/office/officeart/2005/8/layout/bProcess3"/>
    <dgm:cxn modelId="{056FA40E-9C8E-4DA5-89ED-804163EF2FB5}" type="presParOf" srcId="{AFAD0298-CFDE-493E-9277-C8799D868056}" destId="{B991BD82-6B25-41C3-950C-A4EACE83EE29}" srcOrd="3" destOrd="0" presId="urn:microsoft.com/office/officeart/2005/8/layout/bProcess3"/>
    <dgm:cxn modelId="{EB737DFB-AB0F-4523-AAE7-AADA96D85601}" type="presParOf" srcId="{B991BD82-6B25-41C3-950C-A4EACE83EE29}" destId="{E839CF73-4383-4B6F-B95C-04952A8A87E4}" srcOrd="0" destOrd="0" presId="urn:microsoft.com/office/officeart/2005/8/layout/bProcess3"/>
    <dgm:cxn modelId="{3BFC9D21-380D-4D72-9700-EF17377D8694}" type="presParOf" srcId="{AFAD0298-CFDE-493E-9277-C8799D868056}" destId="{37150428-E991-4175-A3A6-8A043454F7C4}" srcOrd="4" destOrd="0" presId="urn:microsoft.com/office/officeart/2005/8/layout/bProcess3"/>
    <dgm:cxn modelId="{F2F392D5-6491-4FD0-A077-DBBC52785B1F}" type="presParOf" srcId="{AFAD0298-CFDE-493E-9277-C8799D868056}" destId="{FD58E985-BC27-443F-8266-FFFE3F809442}" srcOrd="5" destOrd="0" presId="urn:microsoft.com/office/officeart/2005/8/layout/bProcess3"/>
    <dgm:cxn modelId="{90A1C12F-432B-49BA-AD1B-5281EDF2A5EB}" type="presParOf" srcId="{FD58E985-BC27-443F-8266-FFFE3F809442}" destId="{D4D9FCE6-7933-4131-814C-95ECF04D659B}" srcOrd="0" destOrd="0" presId="urn:microsoft.com/office/officeart/2005/8/layout/bProcess3"/>
    <dgm:cxn modelId="{1A745209-8BC8-4B0B-8D65-C3EC8D56A14F}" type="presParOf" srcId="{AFAD0298-CFDE-493E-9277-C8799D868056}" destId="{FC9059D5-846E-4737-BBB7-54C5E5816A85}" srcOrd="6" destOrd="0" presId="urn:microsoft.com/office/officeart/2005/8/layout/bProcess3"/>
    <dgm:cxn modelId="{1DA0A397-0A74-4220-9575-D99E07DB4F26}" type="presParOf" srcId="{AFAD0298-CFDE-493E-9277-C8799D868056}" destId="{542F105D-12C1-4D44-9AD4-4FD945F470FE}" srcOrd="7" destOrd="0" presId="urn:microsoft.com/office/officeart/2005/8/layout/bProcess3"/>
    <dgm:cxn modelId="{08103B76-4327-47C8-B7B4-B036BB49CEA1}" type="presParOf" srcId="{542F105D-12C1-4D44-9AD4-4FD945F470FE}" destId="{A52FD329-DD6F-45E4-BB7D-EDE256A5FC25}" srcOrd="0" destOrd="0" presId="urn:microsoft.com/office/officeart/2005/8/layout/bProcess3"/>
    <dgm:cxn modelId="{0FBEE9CC-8D4E-4556-9029-E9B0D03E2D88}" type="presParOf" srcId="{AFAD0298-CFDE-493E-9277-C8799D868056}" destId="{EF003854-5E3D-400A-8672-9E7C69EEAB64}" srcOrd="8" destOrd="0" presId="urn:microsoft.com/office/officeart/2005/8/layout/bProcess3"/>
    <dgm:cxn modelId="{C1529E49-1733-4148-A0E7-FF7E34F49873}" type="presParOf" srcId="{AFAD0298-CFDE-493E-9277-C8799D868056}" destId="{1BB566F9-9A91-4BB2-81C8-2B5A3F4DAB2C}" srcOrd="9" destOrd="0" presId="urn:microsoft.com/office/officeart/2005/8/layout/bProcess3"/>
    <dgm:cxn modelId="{16D9ACFA-8544-4C99-A797-9ACD6C76EEF9}" type="presParOf" srcId="{1BB566F9-9A91-4BB2-81C8-2B5A3F4DAB2C}" destId="{9438E3FA-7171-43B8-A5F2-2B8DDB8DD546}" srcOrd="0" destOrd="0" presId="urn:microsoft.com/office/officeart/2005/8/layout/bProcess3"/>
    <dgm:cxn modelId="{4A107803-6C75-45BE-97A5-465F0D868DA4}" type="presParOf" srcId="{AFAD0298-CFDE-493E-9277-C8799D868056}" destId="{16BC54C1-7FC7-4CE5-9C9A-54BEC681D356}" srcOrd="10" destOrd="0" presId="urn:microsoft.com/office/officeart/2005/8/layout/bProcess3"/>
    <dgm:cxn modelId="{290D4279-D5D6-4A17-9D10-F3F61F389342}" type="presParOf" srcId="{AFAD0298-CFDE-493E-9277-C8799D868056}" destId="{18FF142A-91AF-4F5C-B55D-57A13DFE8CC8}" srcOrd="11" destOrd="0" presId="urn:microsoft.com/office/officeart/2005/8/layout/bProcess3"/>
    <dgm:cxn modelId="{D0BE6E8C-BB98-44EE-B924-3A19C8DB2510}" type="presParOf" srcId="{18FF142A-91AF-4F5C-B55D-57A13DFE8CC8}" destId="{A50CE267-105C-4221-8EDF-A896CB44A7FC}" srcOrd="0" destOrd="0" presId="urn:microsoft.com/office/officeart/2005/8/layout/bProcess3"/>
    <dgm:cxn modelId="{B2668917-52C9-490D-94D8-FECB620EC3E7}" type="presParOf" srcId="{AFAD0298-CFDE-493E-9277-C8799D868056}" destId="{0D60900A-20B2-41D4-8B94-1FABA664103C}" srcOrd="12" destOrd="0" presId="urn:microsoft.com/office/officeart/2005/8/layout/bProcess3"/>
    <dgm:cxn modelId="{D95FFACD-4B39-4051-82EC-B31028D7028D}" type="presParOf" srcId="{AFAD0298-CFDE-493E-9277-C8799D868056}" destId="{1BDDD287-A578-456B-821D-916435218EE6}" srcOrd="13" destOrd="0" presId="urn:microsoft.com/office/officeart/2005/8/layout/bProcess3"/>
    <dgm:cxn modelId="{F898C607-F883-4F7D-B23C-A8EC06B2E1AC}" type="presParOf" srcId="{1BDDD287-A578-456B-821D-916435218EE6}" destId="{07E9F753-A89E-47B4-8705-D932D596E48C}" srcOrd="0" destOrd="0" presId="urn:microsoft.com/office/officeart/2005/8/layout/bProcess3"/>
    <dgm:cxn modelId="{F202D251-30BA-4BF0-8045-9C635B116F5D}" type="presParOf" srcId="{AFAD0298-CFDE-493E-9277-C8799D868056}" destId="{3FA8A687-BCF6-4879-9271-B683FB8F821B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20D72-FEC1-49DD-BFE7-59D6DDA37117}">
      <dsp:nvSpPr>
        <dsp:cNvPr id="0" name=""/>
        <dsp:cNvSpPr/>
      </dsp:nvSpPr>
      <dsp:spPr>
        <a:xfrm>
          <a:off x="2340387" y="2175669"/>
          <a:ext cx="2328692" cy="1812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4346" y="0"/>
              </a:lnTo>
              <a:lnTo>
                <a:pt x="1164346" y="1812561"/>
              </a:lnTo>
              <a:lnTo>
                <a:pt x="2328692" y="18125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430959" y="3008175"/>
        <a:ext cx="147548" cy="147548"/>
      </dsp:txXfrm>
    </dsp:sp>
    <dsp:sp modelId="{DA5A34A5-5C49-4EC5-A97F-C6A0DEE4F0C8}">
      <dsp:nvSpPr>
        <dsp:cNvPr id="0" name=""/>
        <dsp:cNvSpPr/>
      </dsp:nvSpPr>
      <dsp:spPr>
        <a:xfrm>
          <a:off x="2340387" y="2175669"/>
          <a:ext cx="2328692" cy="90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64346" y="0"/>
              </a:lnTo>
              <a:lnTo>
                <a:pt x="1164346" y="906280"/>
              </a:lnTo>
              <a:lnTo>
                <a:pt x="2328692" y="9062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42263" y="2566338"/>
        <a:ext cx="124941" cy="124941"/>
      </dsp:txXfrm>
    </dsp:sp>
    <dsp:sp modelId="{0E0B2797-052C-4B3F-B355-C5232666D4F1}">
      <dsp:nvSpPr>
        <dsp:cNvPr id="0" name=""/>
        <dsp:cNvSpPr/>
      </dsp:nvSpPr>
      <dsp:spPr>
        <a:xfrm>
          <a:off x="2340387" y="2129948"/>
          <a:ext cx="23286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2869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46516" y="2117451"/>
        <a:ext cx="116434" cy="116434"/>
      </dsp:txXfrm>
    </dsp:sp>
    <dsp:sp modelId="{BE3A88B6-37B2-404F-8415-3A8304F9879B}">
      <dsp:nvSpPr>
        <dsp:cNvPr id="0" name=""/>
        <dsp:cNvSpPr/>
      </dsp:nvSpPr>
      <dsp:spPr>
        <a:xfrm>
          <a:off x="2340387" y="1269388"/>
          <a:ext cx="2328692" cy="906280"/>
        </a:xfrm>
        <a:custGeom>
          <a:avLst/>
          <a:gdLst/>
          <a:ahLst/>
          <a:cxnLst/>
          <a:rect l="0" t="0" r="0" b="0"/>
          <a:pathLst>
            <a:path>
              <a:moveTo>
                <a:pt x="0" y="906280"/>
              </a:moveTo>
              <a:lnTo>
                <a:pt x="1164346" y="906280"/>
              </a:lnTo>
              <a:lnTo>
                <a:pt x="1164346" y="0"/>
              </a:lnTo>
              <a:lnTo>
                <a:pt x="232869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42263" y="1660057"/>
        <a:ext cx="124941" cy="124941"/>
      </dsp:txXfrm>
    </dsp:sp>
    <dsp:sp modelId="{3716AA2F-7E1F-41AD-B62D-F9CF96180768}">
      <dsp:nvSpPr>
        <dsp:cNvPr id="0" name=""/>
        <dsp:cNvSpPr/>
      </dsp:nvSpPr>
      <dsp:spPr>
        <a:xfrm>
          <a:off x="2340387" y="363107"/>
          <a:ext cx="2328692" cy="1812561"/>
        </a:xfrm>
        <a:custGeom>
          <a:avLst/>
          <a:gdLst/>
          <a:ahLst/>
          <a:cxnLst/>
          <a:rect l="0" t="0" r="0" b="0"/>
          <a:pathLst>
            <a:path>
              <a:moveTo>
                <a:pt x="0" y="1812561"/>
              </a:moveTo>
              <a:lnTo>
                <a:pt x="1164346" y="1812561"/>
              </a:lnTo>
              <a:lnTo>
                <a:pt x="1164346" y="0"/>
              </a:lnTo>
              <a:lnTo>
                <a:pt x="232869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430959" y="1195614"/>
        <a:ext cx="147548" cy="147548"/>
      </dsp:txXfrm>
    </dsp:sp>
    <dsp:sp modelId="{15ADB925-C4FF-42FE-98E5-1A45DCEC492C}">
      <dsp:nvSpPr>
        <dsp:cNvPr id="0" name=""/>
        <dsp:cNvSpPr/>
      </dsp:nvSpPr>
      <dsp:spPr>
        <a:xfrm>
          <a:off x="69915" y="1813156"/>
          <a:ext cx="3815919" cy="7250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smtClean="0"/>
            <a:t>Identifikovana opasna oprema</a:t>
          </a:r>
          <a:endParaRPr lang="en-US" sz="2400" kern="1200"/>
        </a:p>
      </dsp:txBody>
      <dsp:txXfrm>
        <a:off x="69915" y="1813156"/>
        <a:ext cx="3815919" cy="725024"/>
      </dsp:txXfrm>
    </dsp:sp>
    <dsp:sp modelId="{F0AD5581-79F3-4A86-9553-423ECC4A63DB}">
      <dsp:nvSpPr>
        <dsp:cNvPr id="0" name=""/>
        <dsp:cNvSpPr/>
      </dsp:nvSpPr>
      <dsp:spPr>
        <a:xfrm>
          <a:off x="4669079" y="594"/>
          <a:ext cx="2378081" cy="725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smtClean="0"/>
            <a:t>Autocisterna</a:t>
          </a:r>
          <a:endParaRPr lang="en-US" sz="1800" kern="1200"/>
        </a:p>
      </dsp:txBody>
      <dsp:txXfrm>
        <a:off x="4669079" y="594"/>
        <a:ext cx="2378081" cy="725024"/>
      </dsp:txXfrm>
    </dsp:sp>
    <dsp:sp modelId="{2344C917-E695-4C0F-A0C0-D5309EF62F45}">
      <dsp:nvSpPr>
        <dsp:cNvPr id="0" name=""/>
        <dsp:cNvSpPr/>
      </dsp:nvSpPr>
      <dsp:spPr>
        <a:xfrm>
          <a:off x="4669079" y="906875"/>
          <a:ext cx="2378081" cy="725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smtClean="0"/>
            <a:t>Rezervoar sa ulaznom materijom</a:t>
          </a:r>
          <a:endParaRPr lang="en-US" sz="1800" kern="1200"/>
        </a:p>
      </dsp:txBody>
      <dsp:txXfrm>
        <a:off x="4669079" y="906875"/>
        <a:ext cx="2378081" cy="725024"/>
      </dsp:txXfrm>
    </dsp:sp>
    <dsp:sp modelId="{E8610FC1-6C27-4942-9437-C93F633CAAC0}">
      <dsp:nvSpPr>
        <dsp:cNvPr id="0" name=""/>
        <dsp:cNvSpPr/>
      </dsp:nvSpPr>
      <dsp:spPr>
        <a:xfrm>
          <a:off x="4669079" y="1813156"/>
          <a:ext cx="2378081" cy="725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smtClean="0"/>
            <a:t>Reaktor</a:t>
          </a:r>
          <a:endParaRPr lang="en-US" sz="1800" kern="1200"/>
        </a:p>
      </dsp:txBody>
      <dsp:txXfrm>
        <a:off x="4669079" y="1813156"/>
        <a:ext cx="2378081" cy="725024"/>
      </dsp:txXfrm>
    </dsp:sp>
    <dsp:sp modelId="{621E3D04-3218-40B8-B6AA-3D60CAD84F15}">
      <dsp:nvSpPr>
        <dsp:cNvPr id="0" name=""/>
        <dsp:cNvSpPr/>
      </dsp:nvSpPr>
      <dsp:spPr>
        <a:xfrm>
          <a:off x="4669079" y="2719437"/>
          <a:ext cx="2378081" cy="725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smtClean="0"/>
            <a:t>Rezervoar za skladištenje gotovog proizvoda</a:t>
          </a:r>
          <a:endParaRPr lang="en-US" sz="1800" kern="1200"/>
        </a:p>
      </dsp:txBody>
      <dsp:txXfrm>
        <a:off x="4669079" y="2719437"/>
        <a:ext cx="2378081" cy="725024"/>
      </dsp:txXfrm>
    </dsp:sp>
    <dsp:sp modelId="{38E92E7C-EADD-43F5-A9CB-3160A07C843A}">
      <dsp:nvSpPr>
        <dsp:cNvPr id="0" name=""/>
        <dsp:cNvSpPr/>
      </dsp:nvSpPr>
      <dsp:spPr>
        <a:xfrm>
          <a:off x="4669079" y="3625718"/>
          <a:ext cx="2378081" cy="7250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smtClean="0"/>
            <a:t>Cevovod (najveće dužine)</a:t>
          </a:r>
          <a:endParaRPr lang="en-US" sz="1800" kern="1200"/>
        </a:p>
      </dsp:txBody>
      <dsp:txXfrm>
        <a:off x="4669079" y="3625718"/>
        <a:ext cx="2378081" cy="725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53C5-DC4D-461E-A51C-A2991E6960AC}">
      <dsp:nvSpPr>
        <dsp:cNvPr id="0" name=""/>
        <dsp:cNvSpPr/>
      </dsp:nvSpPr>
      <dsp:spPr>
        <a:xfrm>
          <a:off x="1769045" y="1053526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6697" y="1097215"/>
        <a:ext cx="20310" cy="4062"/>
      </dsp:txXfrm>
    </dsp:sp>
    <dsp:sp modelId="{43E2BF0B-75BB-41D0-8049-7C2A50591A16}">
      <dsp:nvSpPr>
        <dsp:cNvPr id="0" name=""/>
        <dsp:cNvSpPr/>
      </dsp:nvSpPr>
      <dsp:spPr>
        <a:xfrm>
          <a:off x="4691" y="569400"/>
          <a:ext cx="1766153" cy="10596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Identifikacija potencijalne opasne opreme</a:t>
          </a:r>
          <a:endParaRPr lang="en-US" sz="1500" kern="1200" dirty="0"/>
        </a:p>
      </dsp:txBody>
      <dsp:txXfrm>
        <a:off x="4691" y="569400"/>
        <a:ext cx="1766153" cy="1059692"/>
      </dsp:txXfrm>
    </dsp:sp>
    <dsp:sp modelId="{B991BD82-6B25-41C3-950C-A4EACE83EE29}">
      <dsp:nvSpPr>
        <dsp:cNvPr id="0" name=""/>
        <dsp:cNvSpPr/>
      </dsp:nvSpPr>
      <dsp:spPr>
        <a:xfrm>
          <a:off x="3941414" y="1053526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9067" y="1097215"/>
        <a:ext cx="20310" cy="4062"/>
      </dsp:txXfrm>
    </dsp:sp>
    <dsp:sp modelId="{A7BBC00F-9484-40C5-ACC0-004E59D7A87A}">
      <dsp:nvSpPr>
        <dsp:cNvPr id="0" name=""/>
        <dsp:cNvSpPr/>
      </dsp:nvSpPr>
      <dsp:spPr>
        <a:xfrm>
          <a:off x="2177061" y="569400"/>
          <a:ext cx="1766153" cy="1059692"/>
        </a:xfrm>
        <a:prstGeom prst="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Izbor relevantne opasne opreme</a:t>
          </a:r>
          <a:endParaRPr lang="en-US" sz="1500" kern="1200"/>
        </a:p>
      </dsp:txBody>
      <dsp:txXfrm>
        <a:off x="2177061" y="569400"/>
        <a:ext cx="1766153" cy="1059692"/>
      </dsp:txXfrm>
    </dsp:sp>
    <dsp:sp modelId="{FD58E985-BC27-443F-8266-FFFE3F809442}">
      <dsp:nvSpPr>
        <dsp:cNvPr id="0" name=""/>
        <dsp:cNvSpPr/>
      </dsp:nvSpPr>
      <dsp:spPr>
        <a:xfrm>
          <a:off x="887768" y="1627292"/>
          <a:ext cx="4344738" cy="375615"/>
        </a:xfrm>
        <a:custGeom>
          <a:avLst/>
          <a:gdLst/>
          <a:ahLst/>
          <a:cxnLst/>
          <a:rect l="0" t="0" r="0" b="0"/>
          <a:pathLst>
            <a:path>
              <a:moveTo>
                <a:pt x="4344738" y="0"/>
              </a:moveTo>
              <a:lnTo>
                <a:pt x="4344738" y="204907"/>
              </a:lnTo>
              <a:lnTo>
                <a:pt x="0" y="204907"/>
              </a:lnTo>
              <a:lnTo>
                <a:pt x="0" y="375615"/>
              </a:lnTo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1045" y="1813069"/>
        <a:ext cx="218184" cy="4062"/>
      </dsp:txXfrm>
    </dsp:sp>
    <dsp:sp modelId="{37150428-E991-4175-A3A6-8A043454F7C4}">
      <dsp:nvSpPr>
        <dsp:cNvPr id="0" name=""/>
        <dsp:cNvSpPr/>
      </dsp:nvSpPr>
      <dsp:spPr>
        <a:xfrm>
          <a:off x="4349430" y="569400"/>
          <a:ext cx="1766153" cy="1059692"/>
        </a:xfrm>
        <a:prstGeom prst="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Definisanje kritičnih događaja</a:t>
          </a:r>
          <a:endParaRPr lang="en-US" sz="1500" kern="1200"/>
        </a:p>
      </dsp:txBody>
      <dsp:txXfrm>
        <a:off x="4349430" y="569400"/>
        <a:ext cx="1766153" cy="1059692"/>
      </dsp:txXfrm>
    </dsp:sp>
    <dsp:sp modelId="{542F105D-12C1-4D44-9AD4-4FD945F470FE}">
      <dsp:nvSpPr>
        <dsp:cNvPr id="0" name=""/>
        <dsp:cNvSpPr/>
      </dsp:nvSpPr>
      <dsp:spPr>
        <a:xfrm>
          <a:off x="1769045" y="2519434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6697" y="2563122"/>
        <a:ext cx="20310" cy="4062"/>
      </dsp:txXfrm>
    </dsp:sp>
    <dsp:sp modelId="{FC9059D5-846E-4737-BBB7-54C5E5816A85}">
      <dsp:nvSpPr>
        <dsp:cNvPr id="0" name=""/>
        <dsp:cNvSpPr/>
      </dsp:nvSpPr>
      <dsp:spPr>
        <a:xfrm>
          <a:off x="4691" y="2035307"/>
          <a:ext cx="1766153" cy="1059692"/>
        </a:xfrm>
        <a:prstGeom prst="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Prikaz mogućeg razvoja događaja kroz stablo greške i stablo događaja</a:t>
          </a:r>
          <a:endParaRPr lang="en-US" sz="1500" kern="1200"/>
        </a:p>
      </dsp:txBody>
      <dsp:txXfrm>
        <a:off x="4691" y="2035307"/>
        <a:ext cx="1766153" cy="1059692"/>
      </dsp:txXfrm>
    </dsp:sp>
    <dsp:sp modelId="{1BB566F9-9A91-4BB2-81C8-2B5A3F4DAB2C}">
      <dsp:nvSpPr>
        <dsp:cNvPr id="0" name=""/>
        <dsp:cNvSpPr/>
      </dsp:nvSpPr>
      <dsp:spPr>
        <a:xfrm>
          <a:off x="3941414" y="2519434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9067" y="2563122"/>
        <a:ext cx="20310" cy="4062"/>
      </dsp:txXfrm>
    </dsp:sp>
    <dsp:sp modelId="{EF003854-5E3D-400A-8672-9E7C69EEAB64}">
      <dsp:nvSpPr>
        <dsp:cNvPr id="0" name=""/>
        <dsp:cNvSpPr/>
      </dsp:nvSpPr>
      <dsp:spPr>
        <a:xfrm>
          <a:off x="2177061" y="2035307"/>
          <a:ext cx="1766153" cy="1059692"/>
        </a:xfrm>
        <a:prstGeom prst="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Izračunavanje frekvencije kritičnog događaja</a:t>
          </a:r>
          <a:endParaRPr lang="en-US" sz="1500" kern="1200"/>
        </a:p>
      </dsp:txBody>
      <dsp:txXfrm>
        <a:off x="2177061" y="2035307"/>
        <a:ext cx="1766153" cy="1059692"/>
      </dsp:txXfrm>
    </dsp:sp>
    <dsp:sp modelId="{18FF142A-91AF-4F5C-B55D-57A13DFE8CC8}">
      <dsp:nvSpPr>
        <dsp:cNvPr id="0" name=""/>
        <dsp:cNvSpPr/>
      </dsp:nvSpPr>
      <dsp:spPr>
        <a:xfrm>
          <a:off x="887768" y="3093200"/>
          <a:ext cx="4344738" cy="375615"/>
        </a:xfrm>
        <a:custGeom>
          <a:avLst/>
          <a:gdLst/>
          <a:ahLst/>
          <a:cxnLst/>
          <a:rect l="0" t="0" r="0" b="0"/>
          <a:pathLst>
            <a:path>
              <a:moveTo>
                <a:pt x="4344738" y="0"/>
              </a:moveTo>
              <a:lnTo>
                <a:pt x="4344738" y="204907"/>
              </a:lnTo>
              <a:lnTo>
                <a:pt x="0" y="204907"/>
              </a:lnTo>
              <a:lnTo>
                <a:pt x="0" y="375615"/>
              </a:lnTo>
            </a:path>
          </a:pathLst>
        </a:custGeom>
        <a:noFill/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1045" y="3278976"/>
        <a:ext cx="218184" cy="4062"/>
      </dsp:txXfrm>
    </dsp:sp>
    <dsp:sp modelId="{16BC54C1-7FC7-4CE5-9C9A-54BEC681D356}">
      <dsp:nvSpPr>
        <dsp:cNvPr id="0" name=""/>
        <dsp:cNvSpPr/>
      </dsp:nvSpPr>
      <dsp:spPr>
        <a:xfrm>
          <a:off x="4349430" y="2035307"/>
          <a:ext cx="1766153" cy="1059692"/>
        </a:xfrm>
        <a:prstGeom prst="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Izračunavanje frekvencije opasnog fenomena</a:t>
          </a:r>
          <a:endParaRPr lang="en-US" sz="1500" kern="1200"/>
        </a:p>
      </dsp:txBody>
      <dsp:txXfrm>
        <a:off x="4349430" y="2035307"/>
        <a:ext cx="1766153" cy="1059692"/>
      </dsp:txXfrm>
    </dsp:sp>
    <dsp:sp modelId="{1BDDD287-A578-456B-821D-916435218EE6}">
      <dsp:nvSpPr>
        <dsp:cNvPr id="0" name=""/>
        <dsp:cNvSpPr/>
      </dsp:nvSpPr>
      <dsp:spPr>
        <a:xfrm>
          <a:off x="1769045" y="3985341"/>
          <a:ext cx="37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5615" y="45720"/>
              </a:lnTo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46697" y="4029030"/>
        <a:ext cx="20310" cy="4062"/>
      </dsp:txXfrm>
    </dsp:sp>
    <dsp:sp modelId="{0D60900A-20B2-41D4-8B94-1FABA664103C}">
      <dsp:nvSpPr>
        <dsp:cNvPr id="0" name=""/>
        <dsp:cNvSpPr/>
      </dsp:nvSpPr>
      <dsp:spPr>
        <a:xfrm>
          <a:off x="4691" y="3501215"/>
          <a:ext cx="1766153" cy="1059692"/>
        </a:xfrm>
        <a:prstGeom prst="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Određivanje klase posledica opasnog fenomena</a:t>
          </a:r>
          <a:endParaRPr lang="en-US" sz="1500" kern="1200"/>
        </a:p>
      </dsp:txBody>
      <dsp:txXfrm>
        <a:off x="4691" y="3501215"/>
        <a:ext cx="1766153" cy="1059692"/>
      </dsp:txXfrm>
    </dsp:sp>
    <dsp:sp modelId="{3FA8A687-BCF6-4879-9271-B683FB8F821B}">
      <dsp:nvSpPr>
        <dsp:cNvPr id="0" name=""/>
        <dsp:cNvSpPr/>
      </dsp:nvSpPr>
      <dsp:spPr>
        <a:xfrm>
          <a:off x="2177061" y="3501215"/>
          <a:ext cx="1766153" cy="105969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smtClean="0"/>
            <a:t>Određivanje nivoa rizika</a:t>
          </a:r>
          <a:endParaRPr lang="en-US" sz="1500" kern="1200"/>
        </a:p>
      </dsp:txBody>
      <dsp:txXfrm>
        <a:off x="2177061" y="3501215"/>
        <a:ext cx="1766153" cy="105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9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9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6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5545-19ED-47E6-B7FB-048C37A69335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E3A9-B702-427C-BAA2-43FF39C72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4420" y="385945"/>
            <a:ext cx="8915399" cy="22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mtClean="0"/>
              <a:t>Rizik i sanacija udesa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64420" y="2648724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mtClean="0"/>
              <a:t>Master akademske studije – upravljane vanrednim situacijama</a:t>
            </a:r>
          </a:p>
          <a:p>
            <a:r>
              <a:rPr lang="sr-Latn-RS" smtClean="0"/>
              <a:t>Vežbe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64419" y="409250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dirty="0" smtClean="0"/>
              <a:t>Fakultet zaštite na radu u Nišu</a:t>
            </a:r>
          </a:p>
          <a:p>
            <a:pPr algn="ctr"/>
            <a:r>
              <a:rPr lang="sr-Latn-RS" dirty="0" smtClean="0"/>
              <a:t>Školska godina: 201</a:t>
            </a:r>
            <a:r>
              <a:rPr lang="en-US" dirty="0" smtClean="0"/>
              <a:t>9</a:t>
            </a:r>
            <a:r>
              <a:rPr lang="sr-Latn-RS" dirty="0" smtClean="0"/>
              <a:t>/20</a:t>
            </a:r>
            <a:r>
              <a:rPr lang="en-US" dirty="0" smtClean="0"/>
              <a:t>20</a:t>
            </a:r>
            <a:r>
              <a:rPr lang="sr-Latn-RS" dirty="0" smtClean="0"/>
              <a:t> – jesenji semestar</a:t>
            </a:r>
          </a:p>
          <a:p>
            <a:pPr algn="ctr"/>
            <a:r>
              <a:rPr lang="en-US" b="1" dirty="0" smtClean="0"/>
              <a:t>09</a:t>
            </a:r>
            <a:r>
              <a:rPr lang="sr-Latn-RS" b="1" dirty="0" smtClean="0"/>
              <a:t>.</a:t>
            </a:r>
            <a:r>
              <a:rPr lang="en-US" b="1" dirty="0" smtClean="0"/>
              <a:t>0</a:t>
            </a:r>
            <a:r>
              <a:rPr lang="sr-Latn-RS" b="1" dirty="0" smtClean="0"/>
              <a:t>1.20</a:t>
            </a:r>
            <a:r>
              <a:rPr lang="en-US" b="1" dirty="0" smtClean="0"/>
              <a:t>20</a:t>
            </a:r>
            <a:r>
              <a:rPr lang="sr-Latn-R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06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45" y="1844386"/>
            <a:ext cx="6169891" cy="43809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7853" y="96594"/>
            <a:ext cx="11545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u="sng" dirty="0" smtClean="0">
                <a:solidFill>
                  <a:srgbClr val="FF0000"/>
                </a:solidFill>
              </a:rPr>
              <a:t>U </a:t>
            </a:r>
            <a:r>
              <a:rPr lang="en-US" b="1" i="1" u="sng" dirty="0" err="1" smtClean="0">
                <a:solidFill>
                  <a:srgbClr val="FF0000"/>
                </a:solidFill>
              </a:rPr>
              <a:t>koraku</a:t>
            </a:r>
            <a:r>
              <a:rPr lang="en-US" b="1" i="1" u="sng" dirty="0" smtClean="0">
                <a:solidFill>
                  <a:srgbClr val="FF0000"/>
                </a:solidFill>
              </a:rPr>
              <a:t> 5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izračunavanje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</a:t>
            </a:r>
            <a:r>
              <a:rPr lang="en-US" dirty="0" err="1" smtClean="0"/>
              <a:t>opasnog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. </a:t>
            </a:r>
            <a:r>
              <a:rPr lang="en-US" dirty="0" err="1" smtClean="0"/>
              <a:t>Urađena</a:t>
            </a:r>
            <a:r>
              <a:rPr lang="en-US" dirty="0" smtClean="0"/>
              <a:t> </a:t>
            </a:r>
            <a:r>
              <a:rPr lang="en-US" dirty="0" err="1" smtClean="0"/>
              <a:t>stabla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u </a:t>
            </a:r>
            <a:r>
              <a:rPr lang="en-US" dirty="0" err="1" smtClean="0"/>
              <a:t>sebi</a:t>
            </a:r>
            <a:r>
              <a:rPr lang="en-US" dirty="0" smtClean="0"/>
              <a:t> </a:t>
            </a:r>
            <a:r>
              <a:rPr lang="en-US" dirty="0" err="1" smtClean="0"/>
              <a:t>uključuju</a:t>
            </a:r>
            <a:r>
              <a:rPr lang="en-US" dirty="0" smtClean="0"/>
              <a:t> „I“ </a:t>
            </a:r>
            <a:r>
              <a:rPr lang="en-US" dirty="0" err="1" smtClean="0"/>
              <a:t>i</a:t>
            </a:r>
            <a:r>
              <a:rPr lang="en-US" dirty="0" smtClean="0"/>
              <a:t> „ILI“ kola,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definišu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izračunavati</a:t>
            </a:r>
            <a:r>
              <a:rPr lang="en-US" dirty="0" smtClean="0"/>
              <a:t> </a:t>
            </a:r>
            <a:r>
              <a:rPr lang="en-US" dirty="0" err="1" smtClean="0"/>
              <a:t>frekvencija</a:t>
            </a:r>
            <a:r>
              <a:rPr lang="en-US" dirty="0" smtClean="0"/>
              <a:t> </a:t>
            </a:r>
            <a:r>
              <a:rPr lang="en-US" dirty="0" err="1" smtClean="0"/>
              <a:t>opasnog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. </a:t>
            </a:r>
            <a:endParaRPr lang="sr-Latn-R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„I“ kola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istovremenih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.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događaji</a:t>
            </a:r>
            <a:r>
              <a:rPr lang="en-US" dirty="0" smtClean="0"/>
              <a:t> </a:t>
            </a:r>
            <a:r>
              <a:rPr lang="en-US" dirty="0" err="1" smtClean="0"/>
              <a:t>vezani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„I“,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se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prenosi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događaje</a:t>
            </a:r>
            <a:r>
              <a:rPr lang="en-US" dirty="0" smtClean="0"/>
              <a:t>.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verovatnoće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6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44" y="104248"/>
            <a:ext cx="11794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„ILI“ kolo se koristi u slučaju kada se može desiti jadan od posledičnih događaja, a ostali ne. Frekvencija svakog događaja se od „ILI“ kola može se odrediti množenjem frekvencije prethodnog događaja sa verovatnoćom pojave tog događaja (P – </a:t>
            </a:r>
            <a:r>
              <a:rPr lang="sr-Latn-RS" dirty="0" err="1" smtClean="0"/>
              <a:t>probability</a:t>
            </a:r>
            <a:r>
              <a:rPr lang="sr-Latn-RS" dirty="0" smtClean="0"/>
              <a:t>). U slučaju kada ima dva nizvodna događaja, verovatnoća prvog iznosi P1, dok verovatnoća drugog iznosi 1 – P1. </a:t>
            </a:r>
            <a:endParaRPr lang="sr-Latn-R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4" y="1729541"/>
            <a:ext cx="5779540" cy="37568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393853" y="1840094"/>
            <a:ext cx="567112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r-Latn-RS" sz="1600" dirty="0" smtClean="0"/>
              <a:t>Verovatnoće kod „ILI“ kola mogu biti sledeće:</a:t>
            </a:r>
          </a:p>
          <a:p>
            <a:r>
              <a:rPr lang="sr-Latn-RS" sz="1600" dirty="0" smtClean="0"/>
              <a:t>- </a:t>
            </a:r>
            <a:r>
              <a:rPr lang="sr-Latn-RS" sz="1600" b="1" i="1" u="sng" dirty="0" err="1" smtClean="0"/>
              <a:t>Pi</a:t>
            </a:r>
            <a:r>
              <a:rPr lang="sr-Latn-RS" sz="1600" dirty="0" smtClean="0"/>
              <a:t> verovatnoća paljenja (</a:t>
            </a:r>
            <a:r>
              <a:rPr lang="sr-Latn-RS" sz="1600" dirty="0" err="1" smtClean="0"/>
              <a:t>probability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of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ignition</a:t>
            </a:r>
            <a:r>
              <a:rPr lang="sr-Latn-RS" sz="1600" dirty="0" smtClean="0"/>
              <a:t>);</a:t>
            </a:r>
          </a:p>
          <a:p>
            <a:r>
              <a:rPr lang="sr-Latn-RS" sz="1600" dirty="0" smtClean="0"/>
              <a:t>- </a:t>
            </a:r>
            <a:r>
              <a:rPr lang="sr-Latn-RS" sz="1600" b="1" i="1" u="sng" dirty="0" err="1" smtClean="0"/>
              <a:t>Pii</a:t>
            </a:r>
            <a:r>
              <a:rPr lang="sr-Latn-RS" sz="1600" dirty="0" smtClean="0"/>
              <a:t> verovatnoća neodložnog paljenja (</a:t>
            </a:r>
            <a:r>
              <a:rPr lang="sr-Latn-RS" sz="1600" dirty="0" err="1" smtClean="0"/>
              <a:t>probability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of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immediate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ignition</a:t>
            </a:r>
            <a:r>
              <a:rPr lang="sr-Latn-RS" sz="1600" dirty="0" smtClean="0"/>
              <a:t>)</a:t>
            </a:r>
          </a:p>
          <a:p>
            <a:r>
              <a:rPr lang="sr-Latn-RS" sz="1600" dirty="0" smtClean="0"/>
              <a:t>- </a:t>
            </a:r>
            <a:r>
              <a:rPr lang="sr-Latn-RS" sz="1600" b="1" i="1" u="sng" dirty="0" err="1" smtClean="0"/>
              <a:t>Pdi</a:t>
            </a:r>
            <a:r>
              <a:rPr lang="sr-Latn-RS" sz="1600" dirty="0" smtClean="0"/>
              <a:t> verovatnoća odloženog paljenja (</a:t>
            </a:r>
            <a:r>
              <a:rPr lang="sr-Latn-RS" sz="1600" dirty="0" err="1" smtClean="0"/>
              <a:t>probability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of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delayed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ignition</a:t>
            </a:r>
            <a:r>
              <a:rPr lang="sr-Latn-RS" sz="1600" dirty="0" smtClean="0"/>
              <a:t>)</a:t>
            </a:r>
          </a:p>
          <a:p>
            <a:r>
              <a:rPr lang="sr-Latn-RS" sz="1600" dirty="0" smtClean="0"/>
              <a:t>- </a:t>
            </a:r>
            <a:r>
              <a:rPr lang="sr-Latn-RS" sz="1600" b="1" i="1" u="sng" dirty="0" err="1" smtClean="0"/>
              <a:t>Pvce</a:t>
            </a:r>
            <a:r>
              <a:rPr lang="sr-Latn-RS" sz="1600" dirty="0" smtClean="0"/>
              <a:t> verovatnoća eksplozije oblaka isparenja (</a:t>
            </a:r>
            <a:r>
              <a:rPr lang="sr-Latn-RS" sz="1600" dirty="0" err="1" smtClean="0"/>
              <a:t>probability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of</a:t>
            </a:r>
            <a:r>
              <a:rPr lang="sr-Latn-RS" sz="1600" dirty="0" smtClean="0"/>
              <a:t> VCE)</a:t>
            </a:r>
          </a:p>
          <a:p>
            <a:r>
              <a:rPr lang="sr-Latn-RS" sz="1600" dirty="0" smtClean="0"/>
              <a:t>- </a:t>
            </a:r>
            <a:r>
              <a:rPr lang="sr-Latn-RS" sz="1600" b="1" i="1" u="sng" dirty="0" err="1" smtClean="0"/>
              <a:t>Prain-out</a:t>
            </a:r>
            <a:r>
              <a:rPr lang="sr-Latn-RS" sz="1600" dirty="0" smtClean="0"/>
              <a:t>	verovatnoća </a:t>
            </a:r>
            <a:r>
              <a:rPr lang="sr-Latn-RS" sz="1600" dirty="0" err="1" smtClean="0"/>
              <a:t>rain-out</a:t>
            </a:r>
            <a:endParaRPr lang="sr-Latn-RS" sz="1600" dirty="0" smtClean="0"/>
          </a:p>
          <a:p>
            <a:r>
              <a:rPr lang="sr-Latn-RS" sz="1600" dirty="0" smtClean="0"/>
              <a:t>- </a:t>
            </a:r>
            <a:r>
              <a:rPr lang="sr-Latn-RS" sz="1600" b="1" i="1" u="sng" dirty="0" err="1" smtClean="0"/>
              <a:t>Pexpl</a:t>
            </a:r>
            <a:r>
              <a:rPr lang="sr-Latn-RS" sz="1600" dirty="0" smtClean="0"/>
              <a:t> verovatnoća eksplozije (</a:t>
            </a:r>
            <a:r>
              <a:rPr lang="sr-Latn-RS" sz="1600" dirty="0" err="1" smtClean="0"/>
              <a:t>probability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of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explosion</a:t>
            </a:r>
            <a:r>
              <a:rPr lang="sr-Latn-RS" sz="1600" dirty="0" smtClean="0"/>
              <a:t>)</a:t>
            </a:r>
            <a:endParaRPr lang="sr-Latn-RS" sz="1600" dirty="0"/>
          </a:p>
        </p:txBody>
      </p:sp>
      <p:sp>
        <p:nvSpPr>
          <p:cNvPr id="8" name="Rectangle 7"/>
          <p:cNvSpPr/>
          <p:nvPr/>
        </p:nvSpPr>
        <p:spPr>
          <a:xfrm>
            <a:off x="8242609" y="4637768"/>
            <a:ext cx="302198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ARAMIS_D1C_appendix12.pdf</a:t>
            </a:r>
            <a:endParaRPr lang="sr-Latn-RS" dirty="0" smtClean="0"/>
          </a:p>
          <a:p>
            <a:r>
              <a:rPr lang="sr-Latn-RS" dirty="0" smtClean="0"/>
              <a:t>- Vrednosti verovatnoća</a:t>
            </a:r>
            <a:endParaRPr lang="en-US" dirty="0"/>
          </a:p>
        </p:txBody>
      </p:sp>
      <p:cxnSp>
        <p:nvCxnSpPr>
          <p:cNvPr id="10" name="Elbow Connector 9"/>
          <p:cNvCxnSpPr>
            <a:endCxn id="8" idx="1"/>
          </p:cNvCxnSpPr>
          <p:nvPr/>
        </p:nvCxnSpPr>
        <p:spPr>
          <a:xfrm>
            <a:off x="7213600" y="4148418"/>
            <a:ext cx="1029009" cy="8125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0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0"/>
            <a:ext cx="11550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726" y="168948"/>
            <a:ext cx="11794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U </a:t>
            </a:r>
            <a:r>
              <a:rPr lang="en-US" b="1" i="1" u="sng" dirty="0" err="1" smtClean="0">
                <a:solidFill>
                  <a:srgbClr val="FF0000"/>
                </a:solidFill>
              </a:rPr>
              <a:t>koraku</a:t>
            </a:r>
            <a:r>
              <a:rPr lang="en-US" b="1" i="1" u="sng" dirty="0" smtClean="0">
                <a:solidFill>
                  <a:srgbClr val="FF0000"/>
                </a:solidFill>
              </a:rPr>
              <a:t> 6 </a:t>
            </a:r>
            <a:r>
              <a:rPr lang="en-US" dirty="0" err="1" smtClean="0"/>
              <a:t>potrebno</a:t>
            </a:r>
            <a:r>
              <a:rPr lang="en-US" dirty="0" smtClean="0"/>
              <a:t> je da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dobijene</a:t>
            </a:r>
            <a:r>
              <a:rPr lang="en-US" dirty="0" smtClean="0"/>
              <a:t> </a:t>
            </a:r>
            <a:r>
              <a:rPr lang="en-US" dirty="0" err="1" smtClean="0"/>
              <a:t>opasne</a:t>
            </a:r>
            <a:r>
              <a:rPr lang="en-US" dirty="0" smtClean="0"/>
              <a:t> </a:t>
            </a:r>
            <a:r>
              <a:rPr lang="en-US" dirty="0" err="1" smtClean="0"/>
              <a:t>fenomene</a:t>
            </a:r>
            <a:r>
              <a:rPr lang="en-US" dirty="0" smtClean="0"/>
              <a:t> </a:t>
            </a:r>
            <a:r>
              <a:rPr lang="en-US" dirty="0" err="1" smtClean="0"/>
              <a:t>odrediti</a:t>
            </a:r>
            <a:r>
              <a:rPr lang="en-US" dirty="0" smtClean="0"/>
              <a:t> </a:t>
            </a:r>
            <a:r>
              <a:rPr lang="en-US" dirty="0" err="1" smtClean="0"/>
              <a:t>klasu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,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opasni</a:t>
            </a:r>
            <a:r>
              <a:rPr lang="en-US" dirty="0" smtClean="0"/>
              <a:t> </a:t>
            </a:r>
            <a:r>
              <a:rPr lang="en-US" dirty="0" err="1" smtClean="0"/>
              <a:t>fenomeni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sobom</a:t>
            </a:r>
            <a:r>
              <a:rPr lang="en-US" dirty="0" smtClean="0"/>
              <a:t> nose. </a:t>
            </a:r>
            <a:r>
              <a:rPr lang="en-US" dirty="0" err="1" smtClean="0"/>
              <a:t>Kvalitativna</a:t>
            </a:r>
            <a:r>
              <a:rPr lang="en-US" dirty="0" smtClean="0"/>
              <a:t> </a:t>
            </a:r>
            <a:r>
              <a:rPr lang="en-US" dirty="0" err="1" smtClean="0"/>
              <a:t>procena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opasnih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(</a:t>
            </a:r>
            <a:r>
              <a:rPr lang="en-US" dirty="0" err="1" smtClean="0"/>
              <a:t>pojava</a:t>
            </a:r>
            <a:r>
              <a:rPr lang="en-US" dirty="0" smtClean="0"/>
              <a:t>) </a:t>
            </a:r>
            <a:r>
              <a:rPr lang="en-US" dirty="0" err="1" smtClean="0"/>
              <a:t>zasnovana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klase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.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klase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definisane</a:t>
            </a:r>
            <a:r>
              <a:rPr lang="en-US" dirty="0" smtClean="0"/>
              <a:t> u </a:t>
            </a:r>
            <a:r>
              <a:rPr lang="en-US" dirty="0" err="1" smtClean="0"/>
              <a:t>skladu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potencijalnim</a:t>
            </a:r>
            <a:r>
              <a:rPr lang="en-US" dirty="0" smtClean="0"/>
              <a:t> </a:t>
            </a:r>
            <a:r>
              <a:rPr lang="en-US" dirty="0" err="1" smtClean="0"/>
              <a:t>posledicama</a:t>
            </a:r>
            <a:r>
              <a:rPr lang="en-US" dirty="0" smtClean="0"/>
              <a:t> u </a:t>
            </a:r>
            <a:r>
              <a:rPr lang="en-US" dirty="0" err="1" smtClean="0"/>
              <a:t>domenu</a:t>
            </a:r>
            <a:r>
              <a:rPr lang="en-US" dirty="0" smtClean="0"/>
              <a:t> domino </a:t>
            </a:r>
            <a:r>
              <a:rPr lang="en-US" dirty="0" err="1" smtClean="0"/>
              <a:t>efekata</a:t>
            </a:r>
            <a:r>
              <a:rPr lang="en-US" dirty="0" smtClean="0"/>
              <a:t>, </a:t>
            </a:r>
            <a:r>
              <a:rPr lang="en-US" dirty="0" err="1" smtClean="0"/>
              <a:t>efekata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ljude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efekata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životnu</a:t>
            </a:r>
            <a:r>
              <a:rPr lang="en-US" dirty="0" smtClean="0"/>
              <a:t> </a:t>
            </a:r>
            <a:r>
              <a:rPr lang="en-US" dirty="0" err="1" smtClean="0"/>
              <a:t>sredinu</a:t>
            </a:r>
            <a:r>
              <a:rPr lang="en-US" dirty="0" smtClean="0"/>
              <a:t>. U </a:t>
            </a:r>
            <a:r>
              <a:rPr lang="en-US" dirty="0" err="1" smtClean="0"/>
              <a:t>tabeli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predstavljene</a:t>
            </a:r>
            <a:r>
              <a:rPr lang="en-US" dirty="0" smtClean="0"/>
              <a:t> </a:t>
            </a:r>
            <a:r>
              <a:rPr lang="en-US" dirty="0" err="1" smtClean="0"/>
              <a:t>klase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„</a:t>
            </a:r>
            <a:r>
              <a:rPr lang="en-US" dirty="0" err="1" smtClean="0"/>
              <a:t>potpuno</a:t>
            </a:r>
            <a:r>
              <a:rPr lang="en-US" dirty="0" smtClean="0"/>
              <a:t> </a:t>
            </a:r>
            <a:r>
              <a:rPr lang="en-US" dirty="0" err="1" smtClean="0"/>
              <a:t>razvijene</a:t>
            </a:r>
            <a:r>
              <a:rPr lang="en-US" dirty="0" smtClean="0"/>
              <a:t>“ </a:t>
            </a:r>
            <a:r>
              <a:rPr lang="en-US" dirty="0" err="1" smtClean="0"/>
              <a:t>opasane</a:t>
            </a:r>
            <a:r>
              <a:rPr lang="en-US" dirty="0" smtClean="0"/>
              <a:t> </a:t>
            </a:r>
            <a:r>
              <a:rPr lang="en-US" dirty="0" err="1" smtClean="0"/>
              <a:t>fenomene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52439"/>
              </p:ext>
            </p:extLst>
          </p:nvPr>
        </p:nvGraphicFramePr>
        <p:xfrm>
          <a:off x="2140528" y="1668189"/>
          <a:ext cx="7511472" cy="390144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3755736"/>
                <a:gridCol w="375573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Opasni fenomeni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Klasa posledica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Požar lokve (bare)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Požar rezervoara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Požar mlaza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Eksplozija oblaka pare VCE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3</a:t>
                      </a:r>
                      <a:r>
                        <a:rPr lang="sr-Cyrl-RS" sz="1600">
                          <a:effectLst/>
                        </a:rPr>
                        <a:t> </a:t>
                      </a:r>
                      <a:r>
                        <a:rPr lang="sr-Latn-RS" sz="1600">
                          <a:effectLst/>
                        </a:rPr>
                        <a:t>ili 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4</a:t>
                      </a:r>
                      <a:r>
                        <a:rPr lang="sr-Cyrl-RS" sz="1600">
                          <a:effectLst/>
                        </a:rPr>
                        <a:t> </a:t>
                      </a:r>
                      <a:r>
                        <a:rPr lang="sr-Latn-RS" sz="1600">
                          <a:effectLst/>
                        </a:rPr>
                        <a:t>(</a:t>
                      </a:r>
                      <a:r>
                        <a:rPr lang="sr-Cyrl-RS" sz="1600">
                          <a:effectLst/>
                        </a:rPr>
                        <a:t>na osnovu ispuštenih količina</a:t>
                      </a:r>
                      <a:r>
                        <a:rPr lang="sr-Latn-RS" sz="16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Požar uz bljesak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Toksični oblak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3</a:t>
                      </a:r>
                      <a:r>
                        <a:rPr lang="sr-Cyrl-RS" sz="1600">
                          <a:effectLst/>
                        </a:rPr>
                        <a:t> или 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4</a:t>
                      </a:r>
                      <a:r>
                        <a:rPr lang="sr-Cyrl-RS" sz="1600">
                          <a:effectLst/>
                        </a:rPr>
                        <a:t> (</a:t>
                      </a:r>
                      <a:r>
                        <a:rPr lang="sr-Latn-RS" sz="1600">
                          <a:effectLst/>
                        </a:rPr>
                        <a:t>prema R frazama rizika - 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4</a:t>
                      </a:r>
                      <a:r>
                        <a:rPr lang="sr-Cyrl-RS" sz="1600">
                          <a:effectLst/>
                        </a:rPr>
                        <a:t> </a:t>
                      </a:r>
                      <a:r>
                        <a:rPr lang="sr-Latn-RS" sz="1600">
                          <a:effectLst/>
                        </a:rPr>
                        <a:t>za vrlo toksične supstance</a:t>
                      </a:r>
                      <a:r>
                        <a:rPr lang="sr-Cyrl-RS" sz="16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Požar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Izbacivanje projektila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Generisanje nadpritiska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Vatrena lopta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Šteta po životnu sredinu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Proceniti na lokaciji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Eksplozija prašine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sr-Cyrl-RS" sz="1600">
                          <a:effectLst/>
                        </a:rPr>
                        <a:t> или </a:t>
                      </a:r>
                      <a:r>
                        <a:rPr lang="en-US" sz="1600">
                          <a:effectLst/>
                        </a:rPr>
                        <a:t>C</a:t>
                      </a:r>
                      <a:r>
                        <a:rPr lang="sr-Cyrl-RS" sz="1600" baseline="-25000">
                          <a:effectLst/>
                        </a:rPr>
                        <a:t>3</a:t>
                      </a:r>
                      <a:r>
                        <a:rPr lang="sr-Cyrl-RS" sz="1600">
                          <a:effectLst/>
                        </a:rPr>
                        <a:t> </a:t>
                      </a:r>
                      <a:r>
                        <a:rPr lang="sr-Latn-RS" sz="1600">
                          <a:effectLst/>
                        </a:rPr>
                        <a:t>(na osnovu supstance i količine)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Kiptenje i prelivanje tečnosti usled pregrevanja i nastanak požara lokve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</a:t>
                      </a:r>
                      <a:r>
                        <a:rPr lang="sr-Cyrl-RS" sz="1600" baseline="-250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8617" y="5858317"/>
            <a:ext cx="11720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Zahvaljujući</a:t>
            </a:r>
            <a:r>
              <a:rPr lang="en-US" dirty="0" smtClean="0"/>
              <a:t>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koraku</a:t>
            </a:r>
            <a:r>
              <a:rPr lang="en-US" dirty="0" smtClean="0"/>
              <a:t> </a:t>
            </a:r>
            <a:r>
              <a:rPr lang="en-US" dirty="0" err="1" smtClean="0"/>
              <a:t>dobijaju</a:t>
            </a:r>
            <a:r>
              <a:rPr lang="en-US" dirty="0" smtClean="0"/>
              <a:t> se </a:t>
            </a:r>
            <a:r>
              <a:rPr lang="en-US" dirty="0" err="1" smtClean="0"/>
              <a:t>klase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opasanih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određeni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stablu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pristupiti</a:t>
            </a:r>
            <a:r>
              <a:rPr lang="en-US" dirty="0" smtClean="0"/>
              <a:t> </a:t>
            </a:r>
            <a:r>
              <a:rPr lang="en-US" dirty="0" err="1" smtClean="0"/>
              <a:t>izradi</a:t>
            </a:r>
            <a:r>
              <a:rPr lang="en-US" dirty="0" smtClean="0"/>
              <a:t> </a:t>
            </a:r>
            <a:r>
              <a:rPr lang="en-US" dirty="0" err="1" smtClean="0"/>
              <a:t>matrice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4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254" y="196840"/>
            <a:ext cx="11877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U </a:t>
            </a:r>
            <a:r>
              <a:rPr lang="en-US" b="1" i="1" u="sng" dirty="0" err="1" smtClean="0">
                <a:solidFill>
                  <a:srgbClr val="FF0000"/>
                </a:solidFill>
              </a:rPr>
              <a:t>koraku</a:t>
            </a:r>
            <a:r>
              <a:rPr lang="en-US" b="1" i="1" u="sng" dirty="0" smtClean="0">
                <a:solidFill>
                  <a:srgbClr val="FF0000"/>
                </a:solidFill>
              </a:rPr>
              <a:t> 7 </a:t>
            </a:r>
            <a:r>
              <a:rPr lang="en-US" dirty="0" smtClean="0"/>
              <a:t>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matrica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tri zone </a:t>
            </a:r>
            <a:r>
              <a:rPr lang="en-US" dirty="0" err="1" smtClean="0"/>
              <a:t>rizika</a:t>
            </a:r>
            <a:r>
              <a:rPr lang="en-US" dirty="0" smtClean="0"/>
              <a:t>. Na X </a:t>
            </a:r>
            <a:r>
              <a:rPr lang="en-US" dirty="0" err="1" smtClean="0"/>
              <a:t>osi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četiri</a:t>
            </a:r>
            <a:r>
              <a:rPr lang="en-US" dirty="0" smtClean="0"/>
              <a:t> </a:t>
            </a:r>
            <a:r>
              <a:rPr lang="en-US" dirty="0" err="1" smtClean="0"/>
              <a:t>klase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, a </a:t>
            </a:r>
            <a:r>
              <a:rPr lang="en-US" dirty="0" err="1" smtClean="0"/>
              <a:t>na</a:t>
            </a:r>
            <a:r>
              <a:rPr lang="en-US" dirty="0" smtClean="0"/>
              <a:t> Y </a:t>
            </a:r>
            <a:r>
              <a:rPr lang="en-US" dirty="0" err="1" smtClean="0"/>
              <a:t>osi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</a:t>
            </a:r>
            <a:r>
              <a:rPr lang="en-US" dirty="0" err="1" smtClean="0"/>
              <a:t>opasnih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Zelena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(</a:t>
            </a:r>
            <a:r>
              <a:rPr lang="en-US" dirty="0" err="1" smtClean="0"/>
              <a:t>zona</a:t>
            </a:r>
            <a:r>
              <a:rPr lang="en-US" dirty="0" smtClean="0"/>
              <a:t> „</a:t>
            </a:r>
            <a:r>
              <a:rPr lang="en-US" dirty="0" err="1" smtClean="0"/>
              <a:t>zanemarljivi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r>
              <a:rPr lang="en-US" dirty="0" smtClean="0"/>
              <a:t>“)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opasnim</a:t>
            </a:r>
            <a:r>
              <a:rPr lang="en-US" dirty="0" smtClean="0"/>
              <a:t> </a:t>
            </a:r>
            <a:r>
              <a:rPr lang="en-US" dirty="0" err="1" smtClean="0"/>
              <a:t>fenomenima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en-US" dirty="0" err="1" smtClean="0"/>
              <a:t>malom</a:t>
            </a:r>
            <a:r>
              <a:rPr lang="en-US" dirty="0" smtClean="0"/>
              <a:t> </a:t>
            </a:r>
            <a:r>
              <a:rPr lang="en-US" dirty="0" err="1" smtClean="0"/>
              <a:t>frekvencijom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/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posledicama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verovatno</a:t>
            </a:r>
            <a:r>
              <a:rPr lang="en-US" dirty="0" smtClean="0"/>
              <a:t> </a:t>
            </a:r>
            <a:r>
              <a:rPr lang="en-US" dirty="0" err="1" smtClean="0"/>
              <a:t>neće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stvarne</a:t>
            </a:r>
            <a:r>
              <a:rPr lang="en-US" dirty="0" smtClean="0"/>
              <a:t> </a:t>
            </a:r>
            <a:r>
              <a:rPr lang="en-US" dirty="0" err="1" smtClean="0"/>
              <a:t>efekte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Srednja</a:t>
            </a:r>
            <a:r>
              <a:rPr lang="en-US" dirty="0" smtClean="0"/>
              <a:t> </a:t>
            </a:r>
            <a:r>
              <a:rPr lang="en-US" dirty="0" err="1" smtClean="0"/>
              <a:t>žuta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(</a:t>
            </a:r>
            <a:r>
              <a:rPr lang="en-US" dirty="0" err="1" smtClean="0"/>
              <a:t>zona</a:t>
            </a:r>
            <a:r>
              <a:rPr lang="en-US" dirty="0" smtClean="0"/>
              <a:t> „</a:t>
            </a:r>
            <a:r>
              <a:rPr lang="en-US" dirty="0" err="1" smtClean="0"/>
              <a:t>srednji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r>
              <a:rPr lang="en-US" dirty="0" smtClean="0"/>
              <a:t>“)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opasnim</a:t>
            </a:r>
            <a:r>
              <a:rPr lang="en-US" dirty="0" smtClean="0"/>
              <a:t> </a:t>
            </a:r>
            <a:r>
              <a:rPr lang="en-US" dirty="0" err="1" smtClean="0"/>
              <a:t>fenomenima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verovatno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stvarne</a:t>
            </a:r>
            <a:r>
              <a:rPr lang="en-US" dirty="0" smtClean="0"/>
              <a:t> </a:t>
            </a:r>
            <a:r>
              <a:rPr lang="en-US" dirty="0" err="1" smtClean="0"/>
              <a:t>efekte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težinu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Crvena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(</a:t>
            </a:r>
            <a:r>
              <a:rPr lang="en-US" dirty="0" err="1" smtClean="0"/>
              <a:t>zona</a:t>
            </a:r>
            <a:r>
              <a:rPr lang="en-US" dirty="0" smtClean="0"/>
              <a:t> „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efekti</a:t>
            </a:r>
            <a:r>
              <a:rPr lang="en-US" dirty="0" smtClean="0"/>
              <a:t>“)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opasnim</a:t>
            </a:r>
            <a:r>
              <a:rPr lang="en-US" dirty="0" smtClean="0"/>
              <a:t> </a:t>
            </a:r>
            <a:r>
              <a:rPr lang="en-US" dirty="0" err="1" smtClean="0"/>
              <a:t>fenomenima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sigurno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stvarne</a:t>
            </a:r>
            <a:r>
              <a:rPr lang="en-US" dirty="0" smtClean="0"/>
              <a:t> </a:t>
            </a:r>
            <a:r>
              <a:rPr lang="en-US" dirty="0" err="1" smtClean="0"/>
              <a:t>efekte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težinu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54" y="2549333"/>
            <a:ext cx="6102681" cy="38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1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NAPOMENA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2541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7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38"/>
            <a:ext cx="10515600" cy="800128"/>
          </a:xfrm>
        </p:spPr>
        <p:txBody>
          <a:bodyPr/>
          <a:lstStyle/>
          <a:p>
            <a:r>
              <a:rPr lang="sr-Latn-RS" dirty="0" smtClean="0"/>
              <a:t>Kratak pregled strukture projektnog zadatka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39" y="84966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sr-Latn-RS" dirty="0" smtClean="0"/>
              <a:t>ARAMIS METODOLOGIJA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651490" y="1577989"/>
          <a:ext cx="6120276" cy="513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5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38"/>
            <a:ext cx="10515600" cy="800128"/>
          </a:xfrm>
        </p:spPr>
        <p:txBody>
          <a:bodyPr/>
          <a:lstStyle/>
          <a:p>
            <a:r>
              <a:rPr lang="sr-Latn-RS" dirty="0" smtClean="0"/>
              <a:t>Kratak pregled strukture projektnog zadatka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39" y="84966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sr-Latn-RS" dirty="0" smtClean="0"/>
              <a:t>ARAMIS METODOLOGIJA</a:t>
            </a:r>
          </a:p>
        </p:txBody>
      </p:sp>
      <p:pic>
        <p:nvPicPr>
          <p:cNvPr id="10" name="Picture 2" descr="Bow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18" y="1566833"/>
            <a:ext cx="7556170" cy="48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5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55" y="100097"/>
            <a:ext cx="8211899" cy="6689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2920" y="647363"/>
            <a:ext cx="143229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Prilog 1.pdf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07858" y="817296"/>
            <a:ext cx="436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2920" y="1342351"/>
            <a:ext cx="143229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Prilog 2.pdf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07858" y="1512284"/>
            <a:ext cx="4369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3138" y="1250674"/>
            <a:ext cx="2145007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1400" dirty="0" smtClean="0"/>
              <a:t>Obratiti pažnju na konačnu tabelu u ovom koraku!!!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36774" y="3470801"/>
            <a:ext cx="143229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dirty="0" smtClean="0"/>
              <a:t>Prilog 3.pdf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13745" y="2586182"/>
            <a:ext cx="369455" cy="88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</p:cNvCxnSpPr>
          <p:nvPr/>
        </p:nvCxnSpPr>
        <p:spPr>
          <a:xfrm flipV="1">
            <a:off x="5369065" y="2512291"/>
            <a:ext cx="2564971" cy="1143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369065" y="3083879"/>
            <a:ext cx="2564971" cy="57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913745" y="3840133"/>
            <a:ext cx="455320" cy="109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ow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85505"/>
            <a:ext cx="9126843" cy="591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0"/>
            <a:ext cx="11550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54" y="5119"/>
            <a:ext cx="5416982" cy="685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83345" y="849745"/>
            <a:ext cx="2410691" cy="117301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26545" y="942109"/>
            <a:ext cx="3269673" cy="3380509"/>
          </a:xfrm>
          <a:prstGeom prst="roundRect">
            <a:avLst>
              <a:gd name="adj" fmla="val 8757"/>
            </a:avLst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329854" y="701964"/>
            <a:ext cx="272328" cy="2401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652655" y="849745"/>
            <a:ext cx="3417454" cy="347287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652655" y="849745"/>
            <a:ext cx="3417454" cy="353752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1673" y="1251588"/>
            <a:ext cx="2503053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1600" dirty="0" err="1" smtClean="0"/>
              <a:t>Odredjivanje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frekvencije.rar</a:t>
            </a:r>
            <a:endParaRPr lang="sr-Latn-RS" sz="1600" dirty="0" smtClean="0"/>
          </a:p>
          <a:p>
            <a:r>
              <a:rPr lang="sr-Latn-RS" sz="1200" dirty="0" smtClean="0"/>
              <a:t>- ARAMIS_D1C_appendix10.pdf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V="1">
            <a:off x="2724726" y="1436259"/>
            <a:ext cx="605128" cy="76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61381" y="4573233"/>
            <a:ext cx="377436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sr-Latn-RS" sz="1200" dirty="0" err="1" smtClean="0"/>
              <a:t>Odredjivanje</a:t>
            </a:r>
            <a:r>
              <a:rPr lang="sr-Latn-RS" sz="1200" dirty="0" smtClean="0"/>
              <a:t> </a:t>
            </a:r>
            <a:r>
              <a:rPr lang="sr-Latn-RS" sz="1200" dirty="0" err="1" smtClean="0"/>
              <a:t>frekvencije.rar</a:t>
            </a:r>
            <a:endParaRPr lang="sr-Latn-RS" sz="1200" dirty="0" smtClean="0"/>
          </a:p>
          <a:p>
            <a:r>
              <a:rPr lang="en-US" sz="1200" dirty="0" smtClean="0"/>
              <a:t>ARAMIS_D1C_appendix1</a:t>
            </a:r>
            <a:r>
              <a:rPr lang="sr-Latn-RS" sz="1200" dirty="0" smtClean="0"/>
              <a:t>1</a:t>
            </a:r>
            <a:r>
              <a:rPr lang="en-US" sz="1200" dirty="0" smtClean="0"/>
              <a:t>.pdf</a:t>
            </a:r>
            <a:endParaRPr lang="sr-Latn-RS" sz="1200" dirty="0" smtClean="0"/>
          </a:p>
          <a:p>
            <a:r>
              <a:rPr lang="sr-Latn-RS" sz="1200" dirty="0" smtClean="0"/>
              <a:t>- Definisana struktura stabla događaja sa „I“ i „ILI“ </a:t>
            </a:r>
            <a:r>
              <a:rPr lang="sr-Latn-RS" sz="1200" dirty="0" err="1" smtClean="0"/>
              <a:t>koliima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80201" y="4542454"/>
            <a:ext cx="207300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sr-Latn-RS" sz="1200" dirty="0" err="1" smtClean="0"/>
              <a:t>Odredjivanje</a:t>
            </a:r>
            <a:r>
              <a:rPr lang="sr-Latn-RS" sz="1200" dirty="0" smtClean="0"/>
              <a:t> </a:t>
            </a:r>
            <a:r>
              <a:rPr lang="sr-Latn-RS" sz="1200" dirty="0" err="1" smtClean="0"/>
              <a:t>frekvencije.rar</a:t>
            </a:r>
            <a:endParaRPr lang="sr-Latn-RS" sz="1200" dirty="0" smtClean="0"/>
          </a:p>
          <a:p>
            <a:r>
              <a:rPr lang="en-US" sz="1200" dirty="0" smtClean="0"/>
              <a:t>ARAMIS_D1C_appendix12.pdf</a:t>
            </a:r>
            <a:endParaRPr lang="sr-Latn-RS" sz="1200" dirty="0" smtClean="0"/>
          </a:p>
          <a:p>
            <a:r>
              <a:rPr lang="sr-Latn-RS" sz="1200" dirty="0" smtClean="0"/>
              <a:t>- Vrednosti verovatnoća</a:t>
            </a:r>
            <a:endParaRPr lang="en-US" sz="1200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2653204" y="4865620"/>
            <a:ext cx="15354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74873" y="4865619"/>
            <a:ext cx="58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036" y="178091"/>
            <a:ext cx="11416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Primenom</a:t>
            </a:r>
            <a:r>
              <a:rPr lang="en-US" dirty="0" smtClean="0"/>
              <a:t> </a:t>
            </a:r>
            <a:r>
              <a:rPr lang="en-US" dirty="0" err="1" smtClean="0"/>
              <a:t>metodologije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identifikaciju</a:t>
            </a:r>
            <a:r>
              <a:rPr lang="en-US" dirty="0" smtClean="0"/>
              <a:t> </a:t>
            </a:r>
            <a:r>
              <a:rPr lang="en-US" dirty="0" err="1" smtClean="0"/>
              <a:t>referentnih</a:t>
            </a:r>
            <a:r>
              <a:rPr lang="en-US" dirty="0" smtClean="0"/>
              <a:t> </a:t>
            </a:r>
            <a:r>
              <a:rPr lang="en-US" dirty="0" err="1" smtClean="0"/>
              <a:t>akcidentnih</a:t>
            </a:r>
            <a:r>
              <a:rPr lang="en-US" dirty="0" smtClean="0"/>
              <a:t> </a:t>
            </a:r>
            <a:r>
              <a:rPr lang="en-US" dirty="0" err="1" smtClean="0"/>
              <a:t>scenarija</a:t>
            </a:r>
            <a:r>
              <a:rPr lang="en-US" dirty="0" smtClean="0"/>
              <a:t> (MIRAS - Methodology for the Identification of Reference Accident Scenarios), u </a:t>
            </a:r>
            <a:r>
              <a:rPr lang="en-US" dirty="0" err="1" smtClean="0"/>
              <a:t>okviru</a:t>
            </a:r>
            <a:r>
              <a:rPr lang="en-US" dirty="0" smtClean="0"/>
              <a:t> ARAMIS </a:t>
            </a:r>
            <a:r>
              <a:rPr lang="en-US" dirty="0" err="1" smtClean="0"/>
              <a:t>metodologije</a:t>
            </a:r>
            <a:r>
              <a:rPr lang="en-US" dirty="0" smtClean="0"/>
              <a:t>, </a:t>
            </a:r>
            <a:r>
              <a:rPr lang="en-US" dirty="0" err="1" smtClean="0"/>
              <a:t>identifikuju</a:t>
            </a:r>
            <a:r>
              <a:rPr lang="en-US" dirty="0" smtClean="0"/>
              <a:t> se </a:t>
            </a:r>
            <a:r>
              <a:rPr lang="en-US" dirty="0" err="1" smtClean="0"/>
              <a:t>oni</a:t>
            </a:r>
            <a:r>
              <a:rPr lang="en-US" dirty="0" smtClean="0"/>
              <a:t> </a:t>
            </a:r>
            <a:r>
              <a:rPr lang="en-US" dirty="0" err="1" smtClean="0"/>
              <a:t>scenariji</a:t>
            </a:r>
            <a:r>
              <a:rPr lang="en-US" dirty="0" smtClean="0"/>
              <a:t>, </a:t>
            </a:r>
            <a:r>
              <a:rPr lang="en-US" dirty="0" err="1" smtClean="0"/>
              <a:t>čije</a:t>
            </a:r>
            <a:r>
              <a:rPr lang="en-US" dirty="0" smtClean="0"/>
              <a:t> </a:t>
            </a:r>
            <a:r>
              <a:rPr lang="en-US" dirty="0" err="1" smtClean="0"/>
              <a:t>posledice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sobom</a:t>
            </a:r>
            <a:r>
              <a:rPr lang="en-US" dirty="0" smtClean="0"/>
              <a:t> nose </a:t>
            </a:r>
            <a:r>
              <a:rPr lang="en-US" dirty="0" err="1" smtClean="0"/>
              <a:t>najveću</a:t>
            </a:r>
            <a:r>
              <a:rPr lang="en-US" dirty="0" smtClean="0"/>
              <a:t> </a:t>
            </a:r>
            <a:r>
              <a:rPr lang="en-US" dirty="0" err="1" smtClean="0"/>
              <a:t>povredivost</a:t>
            </a:r>
            <a:r>
              <a:rPr lang="en-US" dirty="0" smtClean="0"/>
              <a:t>,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neželjene</a:t>
            </a:r>
            <a:r>
              <a:rPr lang="en-US" dirty="0" smtClean="0"/>
              <a:t> </a:t>
            </a:r>
            <a:r>
              <a:rPr lang="en-US" dirty="0" err="1" smtClean="0"/>
              <a:t>efekte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ljude</a:t>
            </a:r>
            <a:r>
              <a:rPr lang="en-US" dirty="0" smtClean="0"/>
              <a:t>, </a:t>
            </a:r>
            <a:r>
              <a:rPr lang="en-US" dirty="0" err="1" smtClean="0"/>
              <a:t>imovinu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životnu</a:t>
            </a:r>
            <a:r>
              <a:rPr lang="en-US" dirty="0" smtClean="0"/>
              <a:t> </a:t>
            </a:r>
            <a:r>
              <a:rPr lang="en-US" dirty="0" err="1" smtClean="0"/>
              <a:t>sredinu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036" y="1305710"/>
            <a:ext cx="114161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Korak</a:t>
            </a:r>
            <a:r>
              <a:rPr lang="en-US" dirty="0" smtClean="0"/>
              <a:t> 3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korak</a:t>
            </a:r>
            <a:r>
              <a:rPr lang="en-US" dirty="0" smtClean="0"/>
              <a:t> 4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isti</a:t>
            </a:r>
            <a:r>
              <a:rPr lang="en-US" dirty="0" smtClean="0"/>
              <a:t> </a:t>
            </a:r>
            <a:r>
              <a:rPr lang="en-US" dirty="0" err="1" smtClean="0"/>
              <a:t>cilj</a:t>
            </a:r>
            <a:r>
              <a:rPr lang="en-US" dirty="0" smtClean="0"/>
              <a:t>: on se </a:t>
            </a:r>
            <a:r>
              <a:rPr lang="en-US" dirty="0" err="1" smtClean="0"/>
              <a:t>odnosi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 </a:t>
            </a:r>
            <a:r>
              <a:rPr lang="en-US" dirty="0" err="1" smtClean="0"/>
              <a:t>godišnje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</a:t>
            </a:r>
            <a:r>
              <a:rPr lang="en-US" dirty="0" err="1" smtClean="0"/>
              <a:t>kritičnog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razmatranu</a:t>
            </a:r>
            <a:r>
              <a:rPr lang="en-US" dirty="0" smtClean="0"/>
              <a:t> </a:t>
            </a:r>
            <a:r>
              <a:rPr lang="en-US" dirty="0" err="1" smtClean="0"/>
              <a:t>mašnu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načina</a:t>
            </a:r>
            <a:r>
              <a:rPr lang="en-US" dirty="0" smtClean="0"/>
              <a:t> je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dobiti</a:t>
            </a:r>
            <a:r>
              <a:rPr lang="en-US" dirty="0" smtClean="0"/>
              <a:t> </a:t>
            </a:r>
            <a:r>
              <a:rPr lang="en-US" dirty="0" err="1" smtClean="0"/>
              <a:t>učestalost</a:t>
            </a:r>
            <a:r>
              <a:rPr lang="en-US" dirty="0" smtClean="0"/>
              <a:t> (</a:t>
            </a:r>
            <a:r>
              <a:rPr lang="en-US" dirty="0" err="1" smtClean="0"/>
              <a:t>frekvenciju</a:t>
            </a:r>
            <a:r>
              <a:rPr lang="en-US" dirty="0" smtClean="0"/>
              <a:t>) </a:t>
            </a:r>
            <a:r>
              <a:rPr lang="en-US" dirty="0" err="1" smtClean="0"/>
              <a:t>kritičnog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</a:t>
            </a:r>
            <a:r>
              <a:rPr lang="sr-Latn-RS" dirty="0" smtClean="0"/>
              <a:t>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je da se </a:t>
            </a:r>
            <a:r>
              <a:rPr lang="en-US" dirty="0" err="1" smtClean="0"/>
              <a:t>izvrši</a:t>
            </a:r>
            <a:r>
              <a:rPr lang="en-US" dirty="0" smtClean="0"/>
              <a:t> </a:t>
            </a:r>
            <a:r>
              <a:rPr lang="en-US" dirty="0" err="1" smtClean="0"/>
              <a:t>potpuna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 smtClean="0"/>
              <a:t>stabla</a:t>
            </a:r>
            <a:r>
              <a:rPr lang="en-US" dirty="0" smtClean="0"/>
              <a:t> </a:t>
            </a:r>
            <a:r>
              <a:rPr lang="en-US" dirty="0" err="1" smtClean="0"/>
              <a:t>greške</a:t>
            </a:r>
            <a:r>
              <a:rPr lang="en-US" dirty="0" smtClean="0"/>
              <a:t>, </a:t>
            </a:r>
            <a:r>
              <a:rPr lang="en-US" dirty="0" err="1" smtClean="0"/>
              <a:t>počevši</a:t>
            </a:r>
            <a:r>
              <a:rPr lang="en-US" dirty="0" smtClean="0"/>
              <a:t> od </a:t>
            </a:r>
            <a:r>
              <a:rPr lang="en-US" dirty="0" err="1" smtClean="0"/>
              <a:t>frekvencija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verovatnoća</a:t>
            </a:r>
            <a:r>
              <a:rPr lang="en-US" dirty="0" smtClean="0"/>
              <a:t>) </a:t>
            </a:r>
            <a:r>
              <a:rPr lang="en-US" dirty="0" err="1" smtClean="0"/>
              <a:t>inicijalnih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uzimajući</a:t>
            </a:r>
            <a:r>
              <a:rPr lang="en-US" dirty="0" smtClean="0"/>
              <a:t> u </a:t>
            </a:r>
            <a:r>
              <a:rPr lang="en-US" dirty="0" err="1" smtClean="0"/>
              <a:t>obzir</a:t>
            </a:r>
            <a:r>
              <a:rPr lang="en-US" dirty="0" smtClean="0"/>
              <a:t> </a:t>
            </a:r>
            <a:r>
              <a:rPr lang="en-US" dirty="0" err="1" smtClean="0"/>
              <a:t>uticaj</a:t>
            </a:r>
            <a:r>
              <a:rPr lang="en-US" dirty="0" smtClean="0"/>
              <a:t> </a:t>
            </a:r>
            <a:r>
              <a:rPr lang="en-US" dirty="0" err="1" smtClean="0"/>
              <a:t>bezbednosnih</a:t>
            </a:r>
            <a:r>
              <a:rPr lang="en-US" dirty="0" smtClean="0"/>
              <a:t> </a:t>
            </a:r>
            <a:r>
              <a:rPr lang="en-US" dirty="0" err="1" smtClean="0"/>
              <a:t>barijera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se </a:t>
            </a:r>
            <a:r>
              <a:rPr lang="en-US" dirty="0" err="1" smtClean="0"/>
              <a:t>izračunala</a:t>
            </a:r>
            <a:r>
              <a:rPr lang="en-US" dirty="0" smtClean="0"/>
              <a:t> </a:t>
            </a:r>
            <a:r>
              <a:rPr lang="en-US" dirty="0" err="1" smtClean="0"/>
              <a:t>učestalost</a:t>
            </a:r>
            <a:r>
              <a:rPr lang="en-US" dirty="0" smtClean="0"/>
              <a:t> </a:t>
            </a:r>
            <a:r>
              <a:rPr lang="en-US" dirty="0" err="1" smtClean="0"/>
              <a:t>kritičnog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(</a:t>
            </a:r>
            <a:r>
              <a:rPr lang="en-US" dirty="0" err="1" smtClean="0"/>
              <a:t>Korak</a:t>
            </a:r>
            <a:r>
              <a:rPr lang="en-US" dirty="0" smtClean="0"/>
              <a:t> 3).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Drugi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način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direktno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procenjivanje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učestalosti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kritičnog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događaja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pomoć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podataka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datih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prillogu</a:t>
            </a:r>
            <a:r>
              <a:rPr lang="en-US" dirty="0" smtClean="0">
                <a:solidFill>
                  <a:srgbClr val="FF0000"/>
                </a:solidFill>
              </a:rPr>
              <a:t> 10 ARAMIS </a:t>
            </a:r>
            <a:r>
              <a:rPr lang="en-US" dirty="0" err="1" smtClean="0">
                <a:solidFill>
                  <a:srgbClr val="FF0000"/>
                </a:solidFill>
              </a:rPr>
              <a:t>metode</a:t>
            </a:r>
            <a:r>
              <a:rPr lang="en-US" dirty="0" smtClean="0">
                <a:solidFill>
                  <a:srgbClr val="FF0000"/>
                </a:solidFill>
              </a:rPr>
              <a:t>. (</a:t>
            </a:r>
            <a:r>
              <a:rPr lang="en-US" dirty="0" err="1" smtClean="0">
                <a:solidFill>
                  <a:srgbClr val="FF0000"/>
                </a:solidFill>
              </a:rPr>
              <a:t>Korak</a:t>
            </a:r>
            <a:r>
              <a:rPr lang="en-US" dirty="0" smtClean="0">
                <a:solidFill>
                  <a:srgbClr val="FF0000"/>
                </a:solidFill>
              </a:rPr>
              <a:t> 4).</a:t>
            </a:r>
          </a:p>
          <a:p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ovoj</a:t>
            </a:r>
            <a:r>
              <a:rPr lang="en-US" dirty="0" smtClean="0"/>
              <a:t> </a:t>
            </a:r>
            <a:r>
              <a:rPr lang="en-US" dirty="0" err="1" smtClean="0"/>
              <a:t>studiji</a:t>
            </a:r>
            <a:r>
              <a:rPr lang="en-US" dirty="0" smtClean="0"/>
              <a:t> </a:t>
            </a:r>
            <a:r>
              <a:rPr lang="en-US" dirty="0" err="1" smtClean="0"/>
              <a:t>primenjivaće</a:t>
            </a:r>
            <a:r>
              <a:rPr lang="en-US" dirty="0" smtClean="0"/>
              <a:t> se </a:t>
            </a:r>
            <a:r>
              <a:rPr lang="en-US" dirty="0" err="1" smtClean="0"/>
              <a:t>korak</a:t>
            </a:r>
            <a:r>
              <a:rPr lang="en-US" dirty="0" smtClean="0"/>
              <a:t> 4,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uzeti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neophodni</a:t>
            </a:r>
            <a:r>
              <a:rPr lang="en-US" dirty="0" smtClean="0"/>
              <a:t> </a:t>
            </a:r>
            <a:r>
              <a:rPr lang="en-US" dirty="0" err="1" smtClean="0"/>
              <a:t>podaci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ponuđene</a:t>
            </a:r>
            <a:r>
              <a:rPr lang="en-US" dirty="0" smtClean="0"/>
              <a:t> </a:t>
            </a:r>
            <a:r>
              <a:rPr lang="en-US" dirty="0" err="1" smtClean="0"/>
              <a:t>referentne</a:t>
            </a:r>
            <a:r>
              <a:rPr lang="en-US" dirty="0" smtClean="0"/>
              <a:t> literature,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predlaže</a:t>
            </a:r>
            <a:r>
              <a:rPr lang="en-US" dirty="0" smtClean="0"/>
              <a:t> </a:t>
            </a:r>
            <a:r>
              <a:rPr lang="en-US" dirty="0" err="1" smtClean="0"/>
              <a:t>Prilog</a:t>
            </a:r>
            <a:r>
              <a:rPr lang="en-US" dirty="0" smtClean="0"/>
              <a:t> 10.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  <a:p>
            <a:endParaRPr lang="en-US" dirty="0" smtClean="0"/>
          </a:p>
          <a:p>
            <a:r>
              <a:rPr lang="en-US" b="1" i="1" u="sng" dirty="0" smtClean="0">
                <a:solidFill>
                  <a:srgbClr val="FF0000"/>
                </a:solidFill>
              </a:rPr>
              <a:t>U </a:t>
            </a:r>
            <a:r>
              <a:rPr lang="en-US" b="1" i="1" u="sng" dirty="0" err="1" smtClean="0">
                <a:solidFill>
                  <a:srgbClr val="FF0000"/>
                </a:solidFill>
              </a:rPr>
              <a:t>koraku</a:t>
            </a:r>
            <a:r>
              <a:rPr lang="en-US" b="1" i="1" u="sng" dirty="0" smtClean="0">
                <a:solidFill>
                  <a:srgbClr val="FF0000"/>
                </a:solidFill>
              </a:rPr>
              <a:t> 5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izračunavanje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</a:t>
            </a:r>
            <a:r>
              <a:rPr lang="en-US" dirty="0" err="1" smtClean="0"/>
              <a:t>opasnog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. </a:t>
            </a:r>
            <a:r>
              <a:rPr lang="en-US" b="1" i="1" u="sng" dirty="0" err="1" smtClean="0">
                <a:solidFill>
                  <a:srgbClr val="00B050"/>
                </a:solidFill>
              </a:rPr>
              <a:t>Urađena</a:t>
            </a:r>
            <a:r>
              <a:rPr lang="en-US" b="1" i="1" u="sng" dirty="0" smtClean="0">
                <a:solidFill>
                  <a:srgbClr val="00B050"/>
                </a:solidFill>
              </a:rPr>
              <a:t> </a:t>
            </a:r>
            <a:r>
              <a:rPr lang="en-US" b="1" i="1" u="sng" dirty="0" err="1" smtClean="0">
                <a:solidFill>
                  <a:srgbClr val="00B050"/>
                </a:solidFill>
              </a:rPr>
              <a:t>stabla</a:t>
            </a:r>
            <a:r>
              <a:rPr lang="en-US" b="1" i="1" u="sng" dirty="0" smtClean="0">
                <a:solidFill>
                  <a:srgbClr val="00B050"/>
                </a:solidFill>
              </a:rPr>
              <a:t> </a:t>
            </a:r>
            <a:r>
              <a:rPr lang="en-US" b="1" i="1" u="sng" dirty="0" err="1" smtClean="0">
                <a:solidFill>
                  <a:srgbClr val="00B050"/>
                </a:solidFill>
              </a:rPr>
              <a:t>događaja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u </a:t>
            </a:r>
            <a:r>
              <a:rPr lang="en-US" dirty="0" err="1" smtClean="0"/>
              <a:t>sebi</a:t>
            </a:r>
            <a:r>
              <a:rPr lang="en-US" dirty="0" smtClean="0"/>
              <a:t> </a:t>
            </a:r>
            <a:r>
              <a:rPr lang="en-US" dirty="0" err="1" smtClean="0"/>
              <a:t>uključuju</a:t>
            </a:r>
            <a:r>
              <a:rPr lang="en-US" dirty="0" smtClean="0"/>
              <a:t> „I“ </a:t>
            </a:r>
            <a:r>
              <a:rPr lang="en-US" dirty="0" err="1" smtClean="0"/>
              <a:t>i</a:t>
            </a:r>
            <a:r>
              <a:rPr lang="en-US" dirty="0" smtClean="0"/>
              <a:t> „ILI“ kola,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definišu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izračunavati</a:t>
            </a:r>
            <a:r>
              <a:rPr lang="en-US" dirty="0" smtClean="0"/>
              <a:t> </a:t>
            </a:r>
            <a:r>
              <a:rPr lang="en-US" dirty="0" err="1" smtClean="0"/>
              <a:t>frekvencija</a:t>
            </a:r>
            <a:r>
              <a:rPr lang="en-US" dirty="0" smtClean="0"/>
              <a:t> </a:t>
            </a:r>
            <a:r>
              <a:rPr lang="en-US" dirty="0" err="1" smtClean="0"/>
              <a:t>opasnog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„I“ kola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njegovih</a:t>
            </a:r>
            <a:r>
              <a:rPr lang="en-US" dirty="0" smtClean="0"/>
              <a:t> </a:t>
            </a:r>
            <a:r>
              <a:rPr lang="en-US" dirty="0" err="1" smtClean="0"/>
              <a:t>istovremenih</a:t>
            </a:r>
            <a:r>
              <a:rPr lang="en-US" dirty="0" smtClean="0"/>
              <a:t> </a:t>
            </a:r>
            <a:r>
              <a:rPr lang="en-US" dirty="0" err="1" smtClean="0"/>
              <a:t>posledica</a:t>
            </a:r>
            <a:r>
              <a:rPr lang="en-US" dirty="0" smtClean="0"/>
              <a:t>.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događaji</a:t>
            </a:r>
            <a:r>
              <a:rPr lang="en-US" dirty="0" smtClean="0"/>
              <a:t> </a:t>
            </a:r>
            <a:r>
              <a:rPr lang="en-US" dirty="0" err="1" smtClean="0"/>
              <a:t>vezani</a:t>
            </a:r>
            <a:r>
              <a:rPr lang="en-US" dirty="0" smtClean="0"/>
              <a:t> </a:t>
            </a:r>
            <a:r>
              <a:rPr lang="en-US" dirty="0" err="1" smtClean="0"/>
              <a:t>kolom</a:t>
            </a:r>
            <a:r>
              <a:rPr lang="en-US" dirty="0" smtClean="0"/>
              <a:t> „I“,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 se </a:t>
            </a:r>
            <a:r>
              <a:rPr lang="en-US" dirty="0" err="1" smtClean="0"/>
              <a:t>dalje</a:t>
            </a:r>
            <a:r>
              <a:rPr lang="en-US" dirty="0" smtClean="0"/>
              <a:t> </a:t>
            </a:r>
            <a:r>
              <a:rPr lang="en-US" dirty="0" err="1" smtClean="0"/>
              <a:t>prenosi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događaje</a:t>
            </a:r>
            <a:r>
              <a:rPr lang="en-US" dirty="0" smtClean="0"/>
              <a:t>. </a:t>
            </a:r>
            <a:r>
              <a:rPr lang="en-US" dirty="0" err="1" smtClean="0"/>
              <a:t>Vrednost</a:t>
            </a:r>
            <a:r>
              <a:rPr lang="en-US" dirty="0" smtClean="0"/>
              <a:t> </a:t>
            </a:r>
            <a:r>
              <a:rPr lang="en-US" dirty="0" err="1" smtClean="0"/>
              <a:t>verovatnoće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svakog</a:t>
            </a:r>
            <a:r>
              <a:rPr lang="en-US" dirty="0" smtClean="0"/>
              <a:t> </a:t>
            </a:r>
            <a:r>
              <a:rPr lang="en-US" dirty="0" err="1" smtClean="0"/>
              <a:t>događaja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1.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3189" y="3760312"/>
            <a:ext cx="438209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ARAMIS_D1C_appendix1</a:t>
            </a:r>
            <a:r>
              <a:rPr lang="sr-Latn-RS" dirty="0" smtClean="0"/>
              <a:t>1</a:t>
            </a:r>
            <a:r>
              <a:rPr lang="en-US" dirty="0" smtClean="0"/>
              <a:t>.pdf</a:t>
            </a:r>
            <a:endParaRPr lang="sr-Latn-RS" dirty="0" smtClean="0"/>
          </a:p>
          <a:p>
            <a:r>
              <a:rPr lang="sr-Latn-RS" sz="1400" dirty="0" smtClean="0"/>
              <a:t>- Definisana struktura stabla događaja sa „I“ i „ILI“ </a:t>
            </a:r>
            <a:r>
              <a:rPr lang="sr-Latn-RS" sz="1400" dirty="0" err="1" smtClean="0"/>
              <a:t>koliima</a:t>
            </a:r>
            <a:endParaRPr lang="en-US" sz="1400" dirty="0"/>
          </a:p>
        </p:txBody>
      </p:sp>
      <p:cxnSp>
        <p:nvCxnSpPr>
          <p:cNvPr id="9" name="Elbow Connector 8"/>
          <p:cNvCxnSpPr>
            <a:endCxn id="6" idx="2"/>
          </p:cNvCxnSpPr>
          <p:nvPr/>
        </p:nvCxnSpPr>
        <p:spPr>
          <a:xfrm flipV="1">
            <a:off x="7841673" y="4345087"/>
            <a:ext cx="1012565" cy="3192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605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922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NAPOMENA</vt:lpstr>
      <vt:lpstr>Kratak pregled strukture projektnog zadatka</vt:lpstr>
      <vt:lpstr>Kratak pregled strukture projektnog zadatka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Misic</dc:creator>
  <cp:lastModifiedBy>Nikola Misic</cp:lastModifiedBy>
  <cp:revision>18</cp:revision>
  <dcterms:created xsi:type="dcterms:W3CDTF">2020-01-08T20:25:57Z</dcterms:created>
  <dcterms:modified xsi:type="dcterms:W3CDTF">2020-01-08T23:14:37Z</dcterms:modified>
</cp:coreProperties>
</file>