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96" r:id="rId3"/>
    <p:sldId id="397" r:id="rId4"/>
    <p:sldId id="398" r:id="rId5"/>
    <p:sldId id="258" r:id="rId6"/>
    <p:sldId id="259" r:id="rId7"/>
    <p:sldId id="366" r:id="rId8"/>
    <p:sldId id="367" r:id="rId9"/>
    <p:sldId id="368" r:id="rId10"/>
    <p:sldId id="369" r:id="rId11"/>
    <p:sldId id="370" r:id="rId12"/>
    <p:sldId id="371" r:id="rId13"/>
    <p:sldId id="372" r:id="rId14"/>
    <p:sldId id="373" r:id="rId15"/>
    <p:sldId id="374" r:id="rId16"/>
    <p:sldId id="379" r:id="rId17"/>
    <p:sldId id="375" r:id="rId18"/>
    <p:sldId id="376" r:id="rId19"/>
    <p:sldId id="377" r:id="rId20"/>
    <p:sldId id="378" r:id="rId21"/>
    <p:sldId id="380" r:id="rId22"/>
    <p:sldId id="383" r:id="rId23"/>
    <p:sldId id="381" r:id="rId24"/>
    <p:sldId id="382" r:id="rId25"/>
    <p:sldId id="384" r:id="rId26"/>
    <p:sldId id="385" r:id="rId27"/>
    <p:sldId id="387" r:id="rId28"/>
    <p:sldId id="388" r:id="rId29"/>
    <p:sldId id="389" r:id="rId30"/>
    <p:sldId id="390" r:id="rId31"/>
    <p:sldId id="391" r:id="rId32"/>
    <p:sldId id="392" r:id="rId33"/>
    <p:sldId id="393" r:id="rId34"/>
    <p:sldId id="394" r:id="rId35"/>
    <p:sldId id="395"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24" autoAdjust="0"/>
    <p:restoredTop sz="94660"/>
  </p:normalViewPr>
  <p:slideViewPr>
    <p:cSldViewPr snapToGrid="0">
      <p:cViewPr varScale="1">
        <p:scale>
          <a:sx n="118" d="100"/>
          <a:sy n="118" d="100"/>
        </p:scale>
        <p:origin x="66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29D1CF-117D-440A-BFDF-A1E2DE5E414A}" type="doc">
      <dgm:prSet loTypeId="urn:microsoft.com/office/officeart/2005/8/layout/list1" loCatId="list" qsTypeId="urn:microsoft.com/office/officeart/2005/8/quickstyle/3d3" qsCatId="3D" csTypeId="urn:microsoft.com/office/officeart/2005/8/colors/accent2_1" csCatId="accent2" phldr="1"/>
      <dgm:spPr/>
      <dgm:t>
        <a:bodyPr/>
        <a:lstStyle/>
        <a:p>
          <a:endParaRPr lang="en-US"/>
        </a:p>
      </dgm:t>
    </dgm:pt>
    <dgm:pt modelId="{15CBE7DE-ABA5-45D1-A0FC-41DF950E5F16}">
      <dgm:prSet custT="1"/>
      <dgm:spPr/>
      <dgm:t>
        <a:bodyPr/>
        <a:lstStyle/>
        <a:p>
          <a:pPr rtl="0"/>
          <a:r>
            <a:rPr lang="sr-Cyrl-RS" sz="2400" b="1" i="1" dirty="0" smtClean="0"/>
            <a:t>Методологија</a:t>
          </a:r>
          <a:r>
            <a:rPr lang="en-US" sz="2400" b="1" i="1" dirty="0" smtClean="0"/>
            <a:t> </a:t>
          </a:r>
          <a:r>
            <a:rPr lang="sr-Cyrl-RS" sz="2400" b="1" i="1" dirty="0" smtClean="0"/>
            <a:t>за израду</a:t>
          </a:r>
          <a:r>
            <a:rPr lang="en-US" sz="2400" b="1" i="1" dirty="0" smtClean="0"/>
            <a:t> </a:t>
          </a:r>
          <a:r>
            <a:rPr lang="sr-Cyrl-RS" sz="2400" b="1" i="1" dirty="0" smtClean="0"/>
            <a:t>процене</a:t>
          </a:r>
          <a:r>
            <a:rPr lang="en-US" sz="2400" b="1" i="1" dirty="0" smtClean="0"/>
            <a:t> </a:t>
          </a:r>
          <a:r>
            <a:rPr lang="sr-Cyrl-RS" sz="2400" b="1" i="1" dirty="0" smtClean="0"/>
            <a:t>ризика од катастрофа и плана</a:t>
          </a:r>
          <a:r>
            <a:rPr lang="en-US" sz="2400" b="1" i="1" dirty="0" smtClean="0"/>
            <a:t> </a:t>
          </a:r>
          <a:r>
            <a:rPr lang="sr-Cyrl-RS" sz="2400" b="1" i="1" dirty="0" smtClean="0"/>
            <a:t>заштите</a:t>
          </a:r>
          <a:r>
            <a:rPr lang="en-US" sz="2400" b="1" i="1" dirty="0" smtClean="0"/>
            <a:t> </a:t>
          </a:r>
          <a:r>
            <a:rPr lang="sr-Cyrl-RS" sz="2400" b="1" i="1" dirty="0" smtClean="0"/>
            <a:t>и спасавања</a:t>
          </a:r>
          <a:endParaRPr lang="en-US" sz="2400" b="1" i="1" dirty="0"/>
        </a:p>
      </dgm:t>
    </dgm:pt>
    <dgm:pt modelId="{8B93CD5B-B0F0-4D6D-8A0E-669F48C2D39D}" type="parTrans" cxnId="{87BA812F-0921-4044-B607-F01BF0363687}">
      <dgm:prSet/>
      <dgm:spPr/>
      <dgm:t>
        <a:bodyPr/>
        <a:lstStyle/>
        <a:p>
          <a:endParaRPr lang="en-US" sz="2000" b="1" i="1"/>
        </a:p>
      </dgm:t>
    </dgm:pt>
    <dgm:pt modelId="{60A3DE96-BBBE-4C0D-A70C-41CF5D5ABE8E}" type="sibTrans" cxnId="{87BA812F-0921-4044-B607-F01BF0363687}">
      <dgm:prSet/>
      <dgm:spPr/>
      <dgm:t>
        <a:bodyPr/>
        <a:lstStyle/>
        <a:p>
          <a:endParaRPr lang="en-US" sz="2000" b="1" i="1"/>
        </a:p>
      </dgm:t>
    </dgm:pt>
    <dgm:pt modelId="{FD77D1D8-F3C2-401A-8480-42B3649C2804}" type="pres">
      <dgm:prSet presAssocID="{B229D1CF-117D-440A-BFDF-A1E2DE5E414A}" presName="linear" presStyleCnt="0">
        <dgm:presLayoutVars>
          <dgm:dir/>
          <dgm:animLvl val="lvl"/>
          <dgm:resizeHandles val="exact"/>
        </dgm:presLayoutVars>
      </dgm:prSet>
      <dgm:spPr/>
      <dgm:t>
        <a:bodyPr/>
        <a:lstStyle/>
        <a:p>
          <a:endParaRPr lang="en-US"/>
        </a:p>
      </dgm:t>
    </dgm:pt>
    <dgm:pt modelId="{95964C66-F6BF-4B84-B776-A57714CAE513}" type="pres">
      <dgm:prSet presAssocID="{15CBE7DE-ABA5-45D1-A0FC-41DF950E5F16}" presName="parentLin" presStyleCnt="0"/>
      <dgm:spPr/>
    </dgm:pt>
    <dgm:pt modelId="{CE892864-B08B-4C0A-93DC-5FE2844F0D7D}" type="pres">
      <dgm:prSet presAssocID="{15CBE7DE-ABA5-45D1-A0FC-41DF950E5F16}" presName="parentLeftMargin" presStyleLbl="node1" presStyleIdx="0" presStyleCnt="1"/>
      <dgm:spPr/>
      <dgm:t>
        <a:bodyPr/>
        <a:lstStyle/>
        <a:p>
          <a:endParaRPr lang="en-US"/>
        </a:p>
      </dgm:t>
    </dgm:pt>
    <dgm:pt modelId="{4A3FA2AF-0CE5-4BCF-B126-693F93DC9F56}" type="pres">
      <dgm:prSet presAssocID="{15CBE7DE-ABA5-45D1-A0FC-41DF950E5F16}" presName="parentText" presStyleLbl="node1" presStyleIdx="0" presStyleCnt="1" custScaleX="139995">
        <dgm:presLayoutVars>
          <dgm:chMax val="0"/>
          <dgm:bulletEnabled val="1"/>
        </dgm:presLayoutVars>
      </dgm:prSet>
      <dgm:spPr/>
      <dgm:t>
        <a:bodyPr/>
        <a:lstStyle/>
        <a:p>
          <a:endParaRPr lang="en-US"/>
        </a:p>
      </dgm:t>
    </dgm:pt>
    <dgm:pt modelId="{6C32DC4B-72DF-46AC-864E-7D2F8685A57C}" type="pres">
      <dgm:prSet presAssocID="{15CBE7DE-ABA5-45D1-A0FC-41DF950E5F16}" presName="negativeSpace" presStyleCnt="0"/>
      <dgm:spPr/>
    </dgm:pt>
    <dgm:pt modelId="{BEEF96FC-EF74-43EB-8A25-E557B24CB20E}" type="pres">
      <dgm:prSet presAssocID="{15CBE7DE-ABA5-45D1-A0FC-41DF950E5F16}" presName="childText" presStyleLbl="conFgAcc1" presStyleIdx="0" presStyleCnt="1">
        <dgm:presLayoutVars>
          <dgm:bulletEnabled val="1"/>
        </dgm:presLayoutVars>
      </dgm:prSet>
      <dgm:spPr/>
    </dgm:pt>
  </dgm:ptLst>
  <dgm:cxnLst>
    <dgm:cxn modelId="{F7CBB535-DAAD-4D10-9369-6D8007D23094}" type="presOf" srcId="{15CBE7DE-ABA5-45D1-A0FC-41DF950E5F16}" destId="{CE892864-B08B-4C0A-93DC-5FE2844F0D7D}" srcOrd="0" destOrd="0" presId="urn:microsoft.com/office/officeart/2005/8/layout/list1"/>
    <dgm:cxn modelId="{765D0D29-9D75-423C-8F41-DA620945EE84}" type="presOf" srcId="{15CBE7DE-ABA5-45D1-A0FC-41DF950E5F16}" destId="{4A3FA2AF-0CE5-4BCF-B126-693F93DC9F56}" srcOrd="1" destOrd="0" presId="urn:microsoft.com/office/officeart/2005/8/layout/list1"/>
    <dgm:cxn modelId="{14A06C49-086B-4E5E-8F18-86AB76CDB9F4}" type="presOf" srcId="{B229D1CF-117D-440A-BFDF-A1E2DE5E414A}" destId="{FD77D1D8-F3C2-401A-8480-42B3649C2804}" srcOrd="0" destOrd="0" presId="urn:microsoft.com/office/officeart/2005/8/layout/list1"/>
    <dgm:cxn modelId="{87BA812F-0921-4044-B607-F01BF0363687}" srcId="{B229D1CF-117D-440A-BFDF-A1E2DE5E414A}" destId="{15CBE7DE-ABA5-45D1-A0FC-41DF950E5F16}" srcOrd="0" destOrd="0" parTransId="{8B93CD5B-B0F0-4D6D-8A0E-669F48C2D39D}" sibTransId="{60A3DE96-BBBE-4C0D-A70C-41CF5D5ABE8E}"/>
    <dgm:cxn modelId="{81ACE4B6-2132-4C4C-A4B5-9937AF005379}" type="presParOf" srcId="{FD77D1D8-F3C2-401A-8480-42B3649C2804}" destId="{95964C66-F6BF-4B84-B776-A57714CAE513}" srcOrd="0" destOrd="0" presId="urn:microsoft.com/office/officeart/2005/8/layout/list1"/>
    <dgm:cxn modelId="{8990C4D1-37E4-445E-9974-95E02CEA1852}" type="presParOf" srcId="{95964C66-F6BF-4B84-B776-A57714CAE513}" destId="{CE892864-B08B-4C0A-93DC-5FE2844F0D7D}" srcOrd="0" destOrd="0" presId="urn:microsoft.com/office/officeart/2005/8/layout/list1"/>
    <dgm:cxn modelId="{54F3DFB1-CF74-47F5-B853-F96D583DB3A2}" type="presParOf" srcId="{95964C66-F6BF-4B84-B776-A57714CAE513}" destId="{4A3FA2AF-0CE5-4BCF-B126-693F93DC9F56}" srcOrd="1" destOrd="0" presId="urn:microsoft.com/office/officeart/2005/8/layout/list1"/>
    <dgm:cxn modelId="{47DE4346-EEB8-4AAC-96B7-7B3F4A674C22}" type="presParOf" srcId="{FD77D1D8-F3C2-401A-8480-42B3649C2804}" destId="{6C32DC4B-72DF-46AC-864E-7D2F8685A57C}" srcOrd="1" destOrd="0" presId="urn:microsoft.com/office/officeart/2005/8/layout/list1"/>
    <dgm:cxn modelId="{094DAFD8-C9A7-41AF-AA5C-93B5C9CB3045}" type="presParOf" srcId="{FD77D1D8-F3C2-401A-8480-42B3649C2804}" destId="{BEEF96FC-EF74-43EB-8A25-E557B24CB20E}"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229D1CF-117D-440A-BFDF-A1E2DE5E414A}" type="doc">
      <dgm:prSet loTypeId="urn:microsoft.com/office/officeart/2005/8/layout/hProcess11" loCatId="process" qsTypeId="urn:microsoft.com/office/officeart/2005/8/quickstyle/3d2" qsCatId="3D" csTypeId="urn:microsoft.com/office/officeart/2005/8/colors/accent1_2" csCatId="accent1" phldr="1"/>
      <dgm:spPr/>
      <dgm:t>
        <a:bodyPr/>
        <a:lstStyle/>
        <a:p>
          <a:endParaRPr lang="en-US"/>
        </a:p>
      </dgm:t>
    </dgm:pt>
    <dgm:pt modelId="{15CBE7DE-ABA5-45D1-A0FC-41DF950E5F16}">
      <dgm:prSet/>
      <dgm:spPr/>
      <dgm:t>
        <a:bodyPr/>
        <a:lstStyle/>
        <a:p>
          <a:pPr rtl="0"/>
          <a:r>
            <a:rPr lang="sr-Cyrl-RS" b="1" u="sng" dirty="0" smtClean="0"/>
            <a:t>Процена ризика</a:t>
          </a:r>
          <a:endParaRPr lang="en-US" b="1" u="sng" dirty="0"/>
        </a:p>
      </dgm:t>
    </dgm:pt>
    <dgm:pt modelId="{8B93CD5B-B0F0-4D6D-8A0E-669F48C2D39D}" type="parTrans" cxnId="{87BA812F-0921-4044-B607-F01BF0363687}">
      <dgm:prSet/>
      <dgm:spPr/>
      <dgm:t>
        <a:bodyPr/>
        <a:lstStyle/>
        <a:p>
          <a:endParaRPr lang="en-US"/>
        </a:p>
      </dgm:t>
    </dgm:pt>
    <dgm:pt modelId="{60A3DE96-BBBE-4C0D-A70C-41CF5D5ABE8E}" type="sibTrans" cxnId="{87BA812F-0921-4044-B607-F01BF0363687}">
      <dgm:prSet/>
      <dgm:spPr/>
      <dgm:t>
        <a:bodyPr/>
        <a:lstStyle/>
        <a:p>
          <a:endParaRPr lang="en-US"/>
        </a:p>
      </dgm:t>
    </dgm:pt>
    <dgm:pt modelId="{0BFA5168-1BB5-4076-95BD-12231EF6107C}" type="pres">
      <dgm:prSet presAssocID="{B229D1CF-117D-440A-BFDF-A1E2DE5E414A}" presName="Name0" presStyleCnt="0">
        <dgm:presLayoutVars>
          <dgm:dir/>
          <dgm:resizeHandles val="exact"/>
        </dgm:presLayoutVars>
      </dgm:prSet>
      <dgm:spPr/>
      <dgm:t>
        <a:bodyPr/>
        <a:lstStyle/>
        <a:p>
          <a:endParaRPr lang="en-US"/>
        </a:p>
      </dgm:t>
    </dgm:pt>
    <dgm:pt modelId="{FC43A78A-D00D-43B7-8FE2-0C8B4D9DC290}" type="pres">
      <dgm:prSet presAssocID="{B229D1CF-117D-440A-BFDF-A1E2DE5E414A}" presName="arrow" presStyleLbl="bgShp" presStyleIdx="0" presStyleCnt="1"/>
      <dgm:spPr/>
    </dgm:pt>
    <dgm:pt modelId="{F0E72680-EE4B-4835-9DE3-A68766947F99}" type="pres">
      <dgm:prSet presAssocID="{B229D1CF-117D-440A-BFDF-A1E2DE5E414A}" presName="points" presStyleCnt="0"/>
      <dgm:spPr/>
    </dgm:pt>
    <dgm:pt modelId="{5BCDA99A-295A-4D15-AE71-E954574F07A9}" type="pres">
      <dgm:prSet presAssocID="{15CBE7DE-ABA5-45D1-A0FC-41DF950E5F16}" presName="compositeA" presStyleCnt="0"/>
      <dgm:spPr/>
    </dgm:pt>
    <dgm:pt modelId="{EA4B61F5-FEF3-4F0A-8821-9C7999147BBC}" type="pres">
      <dgm:prSet presAssocID="{15CBE7DE-ABA5-45D1-A0FC-41DF950E5F16}" presName="textA" presStyleLbl="revTx" presStyleIdx="0" presStyleCnt="1">
        <dgm:presLayoutVars>
          <dgm:bulletEnabled val="1"/>
        </dgm:presLayoutVars>
      </dgm:prSet>
      <dgm:spPr/>
      <dgm:t>
        <a:bodyPr/>
        <a:lstStyle/>
        <a:p>
          <a:endParaRPr lang="en-US"/>
        </a:p>
      </dgm:t>
    </dgm:pt>
    <dgm:pt modelId="{AE7F98F1-0197-4254-9653-E7D6F2AC5B44}" type="pres">
      <dgm:prSet presAssocID="{15CBE7DE-ABA5-45D1-A0FC-41DF950E5F16}" presName="circleA" presStyleLbl="node1" presStyleIdx="0" presStyleCnt="1"/>
      <dgm:spPr/>
    </dgm:pt>
    <dgm:pt modelId="{CC5CDC01-6EC4-4633-9F2B-BB0DD4D2BEA2}" type="pres">
      <dgm:prSet presAssocID="{15CBE7DE-ABA5-45D1-A0FC-41DF950E5F16}" presName="spaceA" presStyleCnt="0"/>
      <dgm:spPr/>
    </dgm:pt>
  </dgm:ptLst>
  <dgm:cxnLst>
    <dgm:cxn modelId="{1FFF148A-40B5-44FB-9906-A0D092BB92DD}" type="presOf" srcId="{15CBE7DE-ABA5-45D1-A0FC-41DF950E5F16}" destId="{EA4B61F5-FEF3-4F0A-8821-9C7999147BBC}" srcOrd="0" destOrd="0" presId="urn:microsoft.com/office/officeart/2005/8/layout/hProcess11"/>
    <dgm:cxn modelId="{AD3926D8-A2C8-4B6A-A54B-39D5D5B7482D}" type="presOf" srcId="{B229D1CF-117D-440A-BFDF-A1E2DE5E414A}" destId="{0BFA5168-1BB5-4076-95BD-12231EF6107C}" srcOrd="0" destOrd="0" presId="urn:microsoft.com/office/officeart/2005/8/layout/hProcess11"/>
    <dgm:cxn modelId="{87BA812F-0921-4044-B607-F01BF0363687}" srcId="{B229D1CF-117D-440A-BFDF-A1E2DE5E414A}" destId="{15CBE7DE-ABA5-45D1-A0FC-41DF950E5F16}" srcOrd="0" destOrd="0" parTransId="{8B93CD5B-B0F0-4D6D-8A0E-669F48C2D39D}" sibTransId="{60A3DE96-BBBE-4C0D-A70C-41CF5D5ABE8E}"/>
    <dgm:cxn modelId="{9596E351-87F8-4DC8-AAB4-264BCCBEDA0F}" type="presParOf" srcId="{0BFA5168-1BB5-4076-95BD-12231EF6107C}" destId="{FC43A78A-D00D-43B7-8FE2-0C8B4D9DC290}" srcOrd="0" destOrd="0" presId="urn:microsoft.com/office/officeart/2005/8/layout/hProcess11"/>
    <dgm:cxn modelId="{B4FB83E9-9C68-46AC-844D-57821E600D70}" type="presParOf" srcId="{0BFA5168-1BB5-4076-95BD-12231EF6107C}" destId="{F0E72680-EE4B-4835-9DE3-A68766947F99}" srcOrd="1" destOrd="0" presId="urn:microsoft.com/office/officeart/2005/8/layout/hProcess11"/>
    <dgm:cxn modelId="{99FB8F49-1C5D-4819-A089-23695A71311C}" type="presParOf" srcId="{F0E72680-EE4B-4835-9DE3-A68766947F99}" destId="{5BCDA99A-295A-4D15-AE71-E954574F07A9}" srcOrd="0" destOrd="0" presId="urn:microsoft.com/office/officeart/2005/8/layout/hProcess11"/>
    <dgm:cxn modelId="{DB25FD96-0FEB-4AB9-A3FE-7A1727CC2022}" type="presParOf" srcId="{5BCDA99A-295A-4D15-AE71-E954574F07A9}" destId="{EA4B61F5-FEF3-4F0A-8821-9C7999147BBC}" srcOrd="0" destOrd="0" presId="urn:microsoft.com/office/officeart/2005/8/layout/hProcess11"/>
    <dgm:cxn modelId="{3F0ECA14-7C4D-4A2F-953D-B79B4F511509}" type="presParOf" srcId="{5BCDA99A-295A-4D15-AE71-E954574F07A9}" destId="{AE7F98F1-0197-4254-9653-E7D6F2AC5B44}" srcOrd="1" destOrd="0" presId="urn:microsoft.com/office/officeart/2005/8/layout/hProcess11"/>
    <dgm:cxn modelId="{0971F13D-712E-4E20-B143-AD3AC07D2699}" type="presParOf" srcId="{5BCDA99A-295A-4D15-AE71-E954574F07A9}" destId="{CC5CDC01-6EC4-4633-9F2B-BB0DD4D2BEA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229D1CF-117D-440A-BFDF-A1E2DE5E414A}" type="doc">
      <dgm:prSet loTypeId="urn:microsoft.com/office/officeart/2005/8/layout/hProcess11" loCatId="process" qsTypeId="urn:microsoft.com/office/officeart/2005/8/quickstyle/3d2" qsCatId="3D" csTypeId="urn:microsoft.com/office/officeart/2005/8/colors/accent1_2" csCatId="accent1" phldr="1"/>
      <dgm:spPr/>
      <dgm:t>
        <a:bodyPr/>
        <a:lstStyle/>
        <a:p>
          <a:endParaRPr lang="en-US"/>
        </a:p>
      </dgm:t>
    </dgm:pt>
    <dgm:pt modelId="{15CBE7DE-ABA5-45D1-A0FC-41DF950E5F16}">
      <dgm:prSet/>
      <dgm:spPr/>
      <dgm:t>
        <a:bodyPr/>
        <a:lstStyle/>
        <a:p>
          <a:pPr rtl="0"/>
          <a:r>
            <a:rPr lang="sr-Cyrl-RS" b="1" u="sng" dirty="0" smtClean="0"/>
            <a:t>Процена ризика</a:t>
          </a:r>
          <a:r>
            <a:rPr lang="en-US" b="1" u="sng" dirty="0" smtClean="0"/>
            <a:t>– </a:t>
          </a:r>
          <a:r>
            <a:rPr lang="sr-Cyrl-RS" b="1" i="1" u="sng" dirty="0" smtClean="0">
              <a:solidFill>
                <a:srgbClr val="FF0000"/>
              </a:solidFill>
            </a:rPr>
            <a:t>ОПШТИ ДЕО</a:t>
          </a:r>
          <a:endParaRPr lang="en-US" b="1" i="1" u="sng" dirty="0">
            <a:solidFill>
              <a:srgbClr val="FF0000"/>
            </a:solidFill>
          </a:endParaRPr>
        </a:p>
      </dgm:t>
    </dgm:pt>
    <dgm:pt modelId="{8B93CD5B-B0F0-4D6D-8A0E-669F48C2D39D}" type="parTrans" cxnId="{87BA812F-0921-4044-B607-F01BF0363687}">
      <dgm:prSet/>
      <dgm:spPr/>
      <dgm:t>
        <a:bodyPr/>
        <a:lstStyle/>
        <a:p>
          <a:endParaRPr lang="en-US"/>
        </a:p>
      </dgm:t>
    </dgm:pt>
    <dgm:pt modelId="{60A3DE96-BBBE-4C0D-A70C-41CF5D5ABE8E}" type="sibTrans" cxnId="{87BA812F-0921-4044-B607-F01BF0363687}">
      <dgm:prSet/>
      <dgm:spPr/>
      <dgm:t>
        <a:bodyPr/>
        <a:lstStyle/>
        <a:p>
          <a:endParaRPr lang="en-US"/>
        </a:p>
      </dgm:t>
    </dgm:pt>
    <dgm:pt modelId="{0BFA5168-1BB5-4076-95BD-12231EF6107C}" type="pres">
      <dgm:prSet presAssocID="{B229D1CF-117D-440A-BFDF-A1E2DE5E414A}" presName="Name0" presStyleCnt="0">
        <dgm:presLayoutVars>
          <dgm:dir/>
          <dgm:resizeHandles val="exact"/>
        </dgm:presLayoutVars>
      </dgm:prSet>
      <dgm:spPr/>
      <dgm:t>
        <a:bodyPr/>
        <a:lstStyle/>
        <a:p>
          <a:endParaRPr lang="en-US"/>
        </a:p>
      </dgm:t>
    </dgm:pt>
    <dgm:pt modelId="{FC43A78A-D00D-43B7-8FE2-0C8B4D9DC290}" type="pres">
      <dgm:prSet presAssocID="{B229D1CF-117D-440A-BFDF-A1E2DE5E414A}" presName="arrow" presStyleLbl="bgShp" presStyleIdx="0" presStyleCnt="1"/>
      <dgm:spPr/>
    </dgm:pt>
    <dgm:pt modelId="{F0E72680-EE4B-4835-9DE3-A68766947F99}" type="pres">
      <dgm:prSet presAssocID="{B229D1CF-117D-440A-BFDF-A1E2DE5E414A}" presName="points" presStyleCnt="0"/>
      <dgm:spPr/>
    </dgm:pt>
    <dgm:pt modelId="{5BCDA99A-295A-4D15-AE71-E954574F07A9}" type="pres">
      <dgm:prSet presAssocID="{15CBE7DE-ABA5-45D1-A0FC-41DF950E5F16}" presName="compositeA" presStyleCnt="0"/>
      <dgm:spPr/>
    </dgm:pt>
    <dgm:pt modelId="{EA4B61F5-FEF3-4F0A-8821-9C7999147BBC}" type="pres">
      <dgm:prSet presAssocID="{15CBE7DE-ABA5-45D1-A0FC-41DF950E5F16}" presName="textA" presStyleLbl="revTx" presStyleIdx="0" presStyleCnt="1">
        <dgm:presLayoutVars>
          <dgm:bulletEnabled val="1"/>
        </dgm:presLayoutVars>
      </dgm:prSet>
      <dgm:spPr/>
      <dgm:t>
        <a:bodyPr/>
        <a:lstStyle/>
        <a:p>
          <a:endParaRPr lang="en-US"/>
        </a:p>
      </dgm:t>
    </dgm:pt>
    <dgm:pt modelId="{AE7F98F1-0197-4254-9653-E7D6F2AC5B44}" type="pres">
      <dgm:prSet presAssocID="{15CBE7DE-ABA5-45D1-A0FC-41DF950E5F16}" presName="circleA" presStyleLbl="node1" presStyleIdx="0" presStyleCnt="1"/>
      <dgm:spPr/>
    </dgm:pt>
    <dgm:pt modelId="{CC5CDC01-6EC4-4633-9F2B-BB0DD4D2BEA2}" type="pres">
      <dgm:prSet presAssocID="{15CBE7DE-ABA5-45D1-A0FC-41DF950E5F16}" presName="spaceA" presStyleCnt="0"/>
      <dgm:spPr/>
    </dgm:pt>
  </dgm:ptLst>
  <dgm:cxnLst>
    <dgm:cxn modelId="{2492BA3F-6628-4182-A3A5-6EEB9BBAF8C0}" type="presOf" srcId="{B229D1CF-117D-440A-BFDF-A1E2DE5E414A}" destId="{0BFA5168-1BB5-4076-95BD-12231EF6107C}" srcOrd="0" destOrd="0" presId="urn:microsoft.com/office/officeart/2005/8/layout/hProcess11"/>
    <dgm:cxn modelId="{D940FFA5-78A1-4363-BB0F-8368CD5630AF}" type="presOf" srcId="{15CBE7DE-ABA5-45D1-A0FC-41DF950E5F16}" destId="{EA4B61F5-FEF3-4F0A-8821-9C7999147BBC}" srcOrd="0" destOrd="0" presId="urn:microsoft.com/office/officeart/2005/8/layout/hProcess11"/>
    <dgm:cxn modelId="{87BA812F-0921-4044-B607-F01BF0363687}" srcId="{B229D1CF-117D-440A-BFDF-A1E2DE5E414A}" destId="{15CBE7DE-ABA5-45D1-A0FC-41DF950E5F16}" srcOrd="0" destOrd="0" parTransId="{8B93CD5B-B0F0-4D6D-8A0E-669F48C2D39D}" sibTransId="{60A3DE96-BBBE-4C0D-A70C-41CF5D5ABE8E}"/>
    <dgm:cxn modelId="{9B11A1EE-D167-4D2F-82B2-67133EB39C66}" type="presParOf" srcId="{0BFA5168-1BB5-4076-95BD-12231EF6107C}" destId="{FC43A78A-D00D-43B7-8FE2-0C8B4D9DC290}" srcOrd="0" destOrd="0" presId="urn:microsoft.com/office/officeart/2005/8/layout/hProcess11"/>
    <dgm:cxn modelId="{CB1DD703-8812-417F-B81E-55BF94CC6DA0}" type="presParOf" srcId="{0BFA5168-1BB5-4076-95BD-12231EF6107C}" destId="{F0E72680-EE4B-4835-9DE3-A68766947F99}" srcOrd="1" destOrd="0" presId="urn:microsoft.com/office/officeart/2005/8/layout/hProcess11"/>
    <dgm:cxn modelId="{D4BF7597-33A7-4E0E-8588-F0C1D50D58BE}" type="presParOf" srcId="{F0E72680-EE4B-4835-9DE3-A68766947F99}" destId="{5BCDA99A-295A-4D15-AE71-E954574F07A9}" srcOrd="0" destOrd="0" presId="urn:microsoft.com/office/officeart/2005/8/layout/hProcess11"/>
    <dgm:cxn modelId="{2029C0AC-6800-4B82-9BB0-233F431D12CE}" type="presParOf" srcId="{5BCDA99A-295A-4D15-AE71-E954574F07A9}" destId="{EA4B61F5-FEF3-4F0A-8821-9C7999147BBC}" srcOrd="0" destOrd="0" presId="urn:microsoft.com/office/officeart/2005/8/layout/hProcess11"/>
    <dgm:cxn modelId="{7A816B02-1D38-457B-84B6-4A0EC7E020A0}" type="presParOf" srcId="{5BCDA99A-295A-4D15-AE71-E954574F07A9}" destId="{AE7F98F1-0197-4254-9653-E7D6F2AC5B44}" srcOrd="1" destOrd="0" presId="urn:microsoft.com/office/officeart/2005/8/layout/hProcess11"/>
    <dgm:cxn modelId="{C9A1EB81-C2E5-4EAA-B7D1-AC69AB4EBE1E}" type="presParOf" srcId="{5BCDA99A-295A-4D15-AE71-E954574F07A9}" destId="{CC5CDC01-6EC4-4633-9F2B-BB0DD4D2BEA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6AAC959-31B0-4258-8F94-B59C48A540E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9D38B30-F348-4446-A917-2F7FFA23F764}">
      <dgm:prSet custT="1"/>
      <dgm:spPr/>
      <dgm:t>
        <a:bodyPr anchor="ctr"/>
        <a:lstStyle/>
        <a:p>
          <a:pPr algn="l" rtl="0"/>
          <a:r>
            <a:rPr lang="sr-Cyrl-RS" sz="1600" b="1" dirty="0" smtClean="0"/>
            <a:t>А) </a:t>
          </a:r>
          <a:r>
            <a:rPr lang="sr-Cyrl-RS" sz="1600" b="1" i="1" dirty="0" smtClean="0">
              <a:solidFill>
                <a:srgbClr val="FF0000"/>
              </a:solidFill>
            </a:rPr>
            <a:t>За ниво Републике Србије, аутономне покрајине и </a:t>
          </a:r>
          <a:r>
            <a:rPr lang="sr-Cyrl-RS" sz="1600" b="1" i="1" u="sng" dirty="0" smtClean="0">
              <a:solidFill>
                <a:srgbClr val="00B050"/>
              </a:solidFill>
            </a:rPr>
            <a:t>јединице локалне самоуправе </a:t>
          </a:r>
          <a:endParaRPr lang="en-US" sz="1600" b="0" i="1" u="sng" dirty="0" smtClean="0">
            <a:solidFill>
              <a:srgbClr val="00B050"/>
            </a:solidFill>
          </a:endParaRPr>
        </a:p>
      </dgm:t>
    </dgm:pt>
    <dgm:pt modelId="{D5A6ABA2-6E11-4D44-98B9-D42515520C2E}" type="parTrans" cxnId="{D6A06F3C-BB18-44EA-8501-EE3B30D370C4}">
      <dgm:prSet/>
      <dgm:spPr/>
      <dgm:t>
        <a:bodyPr/>
        <a:lstStyle/>
        <a:p>
          <a:pPr algn="just"/>
          <a:endParaRPr lang="en-US" sz="2000"/>
        </a:p>
      </dgm:t>
    </dgm:pt>
    <dgm:pt modelId="{3FA2BDBA-5036-4F96-9E8D-4A0A18EC1747}" type="sibTrans" cxnId="{D6A06F3C-BB18-44EA-8501-EE3B30D370C4}">
      <dgm:prSet/>
      <dgm:spPr/>
      <dgm:t>
        <a:bodyPr/>
        <a:lstStyle/>
        <a:p>
          <a:pPr algn="just"/>
          <a:endParaRPr lang="en-US" sz="2000"/>
        </a:p>
      </dgm:t>
    </dgm:pt>
    <dgm:pt modelId="{4D5D748F-B4B5-47DC-9634-896E3CA08B44}">
      <dgm:prSet custT="1"/>
      <dgm:spPr/>
      <dgm:t>
        <a:bodyPr anchor="ctr"/>
        <a:lstStyle/>
        <a:p>
          <a:pPr algn="l" rtl="0"/>
          <a:r>
            <a:rPr lang="sr-Cyrl-RS" sz="1600" b="0" i="1" dirty="0" smtClean="0"/>
            <a:t>Положај и карактеристика територије</a:t>
          </a:r>
          <a:endParaRPr lang="en-US" sz="1600" b="0" i="1" u="none" dirty="0" smtClean="0">
            <a:solidFill>
              <a:schemeClr val="tx1"/>
            </a:solidFill>
          </a:endParaRPr>
        </a:p>
      </dgm:t>
    </dgm:pt>
    <dgm:pt modelId="{7A6BAA84-AEA1-4057-90B8-930B967C4081}" type="parTrans" cxnId="{077310A6-0FFA-4BBB-8B39-51AC83313B87}">
      <dgm:prSet/>
      <dgm:spPr/>
      <dgm:t>
        <a:bodyPr/>
        <a:lstStyle/>
        <a:p>
          <a:endParaRPr lang="en-US"/>
        </a:p>
      </dgm:t>
    </dgm:pt>
    <dgm:pt modelId="{3189E155-2940-431B-92F9-A93DC7E7527D}" type="sibTrans" cxnId="{077310A6-0FFA-4BBB-8B39-51AC83313B87}">
      <dgm:prSet/>
      <dgm:spPr/>
      <dgm:t>
        <a:bodyPr/>
        <a:lstStyle/>
        <a:p>
          <a:endParaRPr lang="en-US"/>
        </a:p>
      </dgm:t>
    </dgm:pt>
    <dgm:pt modelId="{C1437798-5789-4555-B91B-1873BB58FF9D}">
      <dgm:prSet custT="1"/>
      <dgm:spPr/>
      <dgm:t>
        <a:bodyPr anchor="ctr"/>
        <a:lstStyle/>
        <a:p>
          <a:pPr algn="just" rtl="0"/>
          <a:r>
            <a:rPr lang="sr-Cyrl-RS" sz="1200" dirty="0" smtClean="0"/>
            <a:t>Географски положај</a:t>
          </a:r>
          <a:endParaRPr lang="en-US" sz="1200" b="0" u="none" dirty="0" smtClean="0">
            <a:solidFill>
              <a:schemeClr val="tx1"/>
            </a:solidFill>
          </a:endParaRPr>
        </a:p>
      </dgm:t>
    </dgm:pt>
    <dgm:pt modelId="{CF4EDE18-6616-4F6F-BD81-38AFBF5C3A38}" type="parTrans" cxnId="{2F9D487A-508A-495A-B75E-4FB5EB7205B9}">
      <dgm:prSet/>
      <dgm:spPr/>
      <dgm:t>
        <a:bodyPr/>
        <a:lstStyle/>
        <a:p>
          <a:endParaRPr lang="en-US"/>
        </a:p>
      </dgm:t>
    </dgm:pt>
    <dgm:pt modelId="{12CE5910-6B8C-4BE8-B810-B8B94BD2679F}" type="sibTrans" cxnId="{2F9D487A-508A-495A-B75E-4FB5EB7205B9}">
      <dgm:prSet/>
      <dgm:spPr/>
      <dgm:t>
        <a:bodyPr/>
        <a:lstStyle/>
        <a:p>
          <a:endParaRPr lang="en-US"/>
        </a:p>
      </dgm:t>
    </dgm:pt>
    <dgm:pt modelId="{1E68C68D-19C4-4EE9-BF9C-9234C27D9122}">
      <dgm:prSet custT="1"/>
      <dgm:spPr/>
      <dgm:t>
        <a:bodyPr anchor="ctr"/>
        <a:lstStyle/>
        <a:p>
          <a:r>
            <a:rPr lang="sr-Cyrl-RS" sz="1200" dirty="0" smtClean="0"/>
            <a:t>Хидрографске карактеристике</a:t>
          </a:r>
          <a:endParaRPr lang="en-US" sz="1200" dirty="0"/>
        </a:p>
      </dgm:t>
    </dgm:pt>
    <dgm:pt modelId="{E154279F-B3E1-4C93-8AE6-1B5BEA8CBCCC}" type="parTrans" cxnId="{CCC3234D-22D6-4CD2-86E6-EF20F8A55679}">
      <dgm:prSet/>
      <dgm:spPr/>
      <dgm:t>
        <a:bodyPr/>
        <a:lstStyle/>
        <a:p>
          <a:endParaRPr lang="en-US"/>
        </a:p>
      </dgm:t>
    </dgm:pt>
    <dgm:pt modelId="{6F299B80-A67E-49C2-992B-B9747F48EECF}" type="sibTrans" cxnId="{CCC3234D-22D6-4CD2-86E6-EF20F8A55679}">
      <dgm:prSet/>
      <dgm:spPr/>
      <dgm:t>
        <a:bodyPr/>
        <a:lstStyle/>
        <a:p>
          <a:endParaRPr lang="en-US"/>
        </a:p>
      </dgm:t>
    </dgm:pt>
    <dgm:pt modelId="{B12DA3B0-2534-47A3-B3C6-D4DF2A49034D}">
      <dgm:prSet custT="1"/>
      <dgm:spPr/>
      <dgm:t>
        <a:bodyPr anchor="ctr"/>
        <a:lstStyle/>
        <a:p>
          <a:r>
            <a:rPr lang="sr-Cyrl-RS" sz="1200" dirty="0" smtClean="0"/>
            <a:t>Метеоролошко-климатске карактеристике</a:t>
          </a:r>
          <a:endParaRPr lang="en-US" sz="1200" dirty="0"/>
        </a:p>
      </dgm:t>
    </dgm:pt>
    <dgm:pt modelId="{3382F1C7-5684-450B-9EB7-5700F5AD806B}" type="parTrans" cxnId="{5974D0BB-3C86-4252-900D-8BCE3F507CF1}">
      <dgm:prSet/>
      <dgm:spPr/>
      <dgm:t>
        <a:bodyPr/>
        <a:lstStyle/>
        <a:p>
          <a:endParaRPr lang="en-US"/>
        </a:p>
      </dgm:t>
    </dgm:pt>
    <dgm:pt modelId="{BFFE7BAC-0B46-437A-93F1-C932B792C068}" type="sibTrans" cxnId="{5974D0BB-3C86-4252-900D-8BCE3F507CF1}">
      <dgm:prSet/>
      <dgm:spPr/>
      <dgm:t>
        <a:bodyPr/>
        <a:lstStyle/>
        <a:p>
          <a:endParaRPr lang="en-US"/>
        </a:p>
      </dgm:t>
    </dgm:pt>
    <dgm:pt modelId="{834851BB-2C61-47A9-AC25-1D15DD5604B5}">
      <dgm:prSet custT="1"/>
      <dgm:spPr/>
      <dgm:t>
        <a:bodyPr anchor="ctr"/>
        <a:lstStyle/>
        <a:p>
          <a:r>
            <a:rPr lang="sr-Cyrl-RS" sz="1200" dirty="0" smtClean="0"/>
            <a:t>Демографске карактеристике (број становника, полна структура, старосна структура, лица са инвалидитетом)</a:t>
          </a:r>
          <a:endParaRPr lang="en-US" sz="1200" dirty="0"/>
        </a:p>
      </dgm:t>
    </dgm:pt>
    <dgm:pt modelId="{F76E47BF-1C9B-4E34-9E73-F794CE055EE1}" type="parTrans" cxnId="{D4634F16-565D-464A-838B-8BA1566DB64A}">
      <dgm:prSet/>
      <dgm:spPr/>
      <dgm:t>
        <a:bodyPr/>
        <a:lstStyle/>
        <a:p>
          <a:endParaRPr lang="en-US"/>
        </a:p>
      </dgm:t>
    </dgm:pt>
    <dgm:pt modelId="{6ACF67DF-94C3-4528-9E59-464884DBE5BC}" type="sibTrans" cxnId="{D4634F16-565D-464A-838B-8BA1566DB64A}">
      <dgm:prSet/>
      <dgm:spPr/>
      <dgm:t>
        <a:bodyPr/>
        <a:lstStyle/>
        <a:p>
          <a:endParaRPr lang="en-US"/>
        </a:p>
      </dgm:t>
    </dgm:pt>
    <dgm:pt modelId="{A53D1A5A-63F0-4E3C-8AC4-5DEF504A58BA}">
      <dgm:prSet custT="1"/>
      <dgm:spPr/>
      <dgm:t>
        <a:bodyPr anchor="ctr"/>
        <a:lstStyle/>
        <a:p>
          <a:r>
            <a:rPr lang="sr-Cyrl-RS" sz="1200" smtClean="0"/>
            <a:t>Пољопривреда</a:t>
          </a:r>
          <a:endParaRPr lang="en-US" sz="1200"/>
        </a:p>
      </dgm:t>
    </dgm:pt>
    <dgm:pt modelId="{DEFF6955-ED86-49DF-BE96-291DD9F7B305}" type="parTrans" cxnId="{358AE933-8DCF-4344-A1C4-897E366C52F5}">
      <dgm:prSet/>
      <dgm:spPr/>
      <dgm:t>
        <a:bodyPr/>
        <a:lstStyle/>
        <a:p>
          <a:endParaRPr lang="en-US"/>
        </a:p>
      </dgm:t>
    </dgm:pt>
    <dgm:pt modelId="{47D97B91-FBF3-424A-9EE8-0BFB4CF7BCB0}" type="sibTrans" cxnId="{358AE933-8DCF-4344-A1C4-897E366C52F5}">
      <dgm:prSet/>
      <dgm:spPr/>
      <dgm:t>
        <a:bodyPr/>
        <a:lstStyle/>
        <a:p>
          <a:endParaRPr lang="en-US"/>
        </a:p>
      </dgm:t>
    </dgm:pt>
    <dgm:pt modelId="{6C76845D-7BCE-4091-838A-8324C7E95031}">
      <dgm:prSet custT="1"/>
      <dgm:spPr/>
      <dgm:t>
        <a:bodyPr anchor="ctr"/>
        <a:lstStyle/>
        <a:p>
          <a:r>
            <a:rPr lang="sr-Cyrl-RS" sz="1200" dirty="0" smtClean="0"/>
            <a:t>Материјална и културна добра и заштићена природна добра.</a:t>
          </a:r>
          <a:endParaRPr lang="en-US" sz="1200" dirty="0"/>
        </a:p>
      </dgm:t>
    </dgm:pt>
    <dgm:pt modelId="{3B296957-5542-4AF4-A5AF-2E225EED3015}" type="parTrans" cxnId="{46838FFA-1AF3-44F8-8F01-23069FC1BECD}">
      <dgm:prSet/>
      <dgm:spPr/>
      <dgm:t>
        <a:bodyPr/>
        <a:lstStyle/>
        <a:p>
          <a:endParaRPr lang="en-US"/>
        </a:p>
      </dgm:t>
    </dgm:pt>
    <dgm:pt modelId="{343D933E-BE83-42D9-A6FE-EA1FA2B6BCC5}" type="sibTrans" cxnId="{46838FFA-1AF3-44F8-8F01-23069FC1BECD}">
      <dgm:prSet/>
      <dgm:spPr/>
      <dgm:t>
        <a:bodyPr/>
        <a:lstStyle/>
        <a:p>
          <a:endParaRPr lang="en-US"/>
        </a:p>
      </dgm:t>
    </dgm:pt>
    <dgm:pt modelId="{1974773A-613D-4906-861E-18E8FF411371}" type="pres">
      <dgm:prSet presAssocID="{46AAC959-31B0-4258-8F94-B59C48A540EF}" presName="vert0" presStyleCnt="0">
        <dgm:presLayoutVars>
          <dgm:dir/>
          <dgm:animOne val="branch"/>
          <dgm:animLvl val="lvl"/>
        </dgm:presLayoutVars>
      </dgm:prSet>
      <dgm:spPr/>
      <dgm:t>
        <a:bodyPr/>
        <a:lstStyle/>
        <a:p>
          <a:endParaRPr lang="en-US"/>
        </a:p>
      </dgm:t>
    </dgm:pt>
    <dgm:pt modelId="{74F4FFB8-C620-46DA-9D4C-722468CC7B1D}" type="pres">
      <dgm:prSet presAssocID="{A9D38B30-F348-4446-A917-2F7FFA23F764}" presName="thickLine" presStyleLbl="alignNode1" presStyleIdx="0" presStyleCnt="1"/>
      <dgm:spPr/>
    </dgm:pt>
    <dgm:pt modelId="{1C96C0AC-DBAA-468E-ABFD-ED81628A6AFC}" type="pres">
      <dgm:prSet presAssocID="{A9D38B30-F348-4446-A917-2F7FFA23F764}" presName="horz1" presStyleCnt="0"/>
      <dgm:spPr/>
    </dgm:pt>
    <dgm:pt modelId="{838015EE-82BA-492C-95DC-9F11BA3584F2}" type="pres">
      <dgm:prSet presAssocID="{A9D38B30-F348-4446-A917-2F7FFA23F764}" presName="tx1" presStyleLbl="revTx" presStyleIdx="0" presStyleCnt="8" custScaleX="125261"/>
      <dgm:spPr/>
      <dgm:t>
        <a:bodyPr/>
        <a:lstStyle/>
        <a:p>
          <a:endParaRPr lang="en-US"/>
        </a:p>
      </dgm:t>
    </dgm:pt>
    <dgm:pt modelId="{AB01B428-FFE0-4DCB-AA6C-2475A304BB2C}" type="pres">
      <dgm:prSet presAssocID="{A9D38B30-F348-4446-A917-2F7FFA23F764}" presName="vert1" presStyleCnt="0"/>
      <dgm:spPr/>
    </dgm:pt>
    <dgm:pt modelId="{C0809675-0FDD-4C81-A390-10696AB01D8B}" type="pres">
      <dgm:prSet presAssocID="{4D5D748F-B4B5-47DC-9634-896E3CA08B44}" presName="vertSpace2a" presStyleCnt="0"/>
      <dgm:spPr/>
    </dgm:pt>
    <dgm:pt modelId="{2E8368EB-ADF9-4B17-91AB-B32AF6BEE2E5}" type="pres">
      <dgm:prSet presAssocID="{4D5D748F-B4B5-47DC-9634-896E3CA08B44}" presName="horz2" presStyleCnt="0"/>
      <dgm:spPr/>
    </dgm:pt>
    <dgm:pt modelId="{66CE8FFD-FCA0-4021-9B9E-8EFB6460952B}" type="pres">
      <dgm:prSet presAssocID="{4D5D748F-B4B5-47DC-9634-896E3CA08B44}" presName="horzSpace2" presStyleCnt="0"/>
      <dgm:spPr/>
    </dgm:pt>
    <dgm:pt modelId="{3D8FBCC4-148F-473F-817D-66DA3A9E2269}" type="pres">
      <dgm:prSet presAssocID="{4D5D748F-B4B5-47DC-9634-896E3CA08B44}" presName="tx2" presStyleLbl="revTx" presStyleIdx="1" presStyleCnt="8" custScaleX="70465"/>
      <dgm:spPr/>
      <dgm:t>
        <a:bodyPr/>
        <a:lstStyle/>
        <a:p>
          <a:endParaRPr lang="en-US"/>
        </a:p>
      </dgm:t>
    </dgm:pt>
    <dgm:pt modelId="{87A43021-76FB-452C-876A-A66CE9E43F60}" type="pres">
      <dgm:prSet presAssocID="{4D5D748F-B4B5-47DC-9634-896E3CA08B44}" presName="vert2" presStyleCnt="0"/>
      <dgm:spPr/>
    </dgm:pt>
    <dgm:pt modelId="{E4B96575-66D6-4FFC-B410-A2851C4F2912}" type="pres">
      <dgm:prSet presAssocID="{C1437798-5789-4555-B91B-1873BB58FF9D}" presName="horz3" presStyleCnt="0"/>
      <dgm:spPr/>
    </dgm:pt>
    <dgm:pt modelId="{DBCD7215-1AD1-4560-972F-48883EE1B87C}" type="pres">
      <dgm:prSet presAssocID="{C1437798-5789-4555-B91B-1873BB58FF9D}" presName="horzSpace3" presStyleCnt="0"/>
      <dgm:spPr/>
    </dgm:pt>
    <dgm:pt modelId="{FA87FF1E-7964-45FB-B781-693C70F31B5A}" type="pres">
      <dgm:prSet presAssocID="{C1437798-5789-4555-B91B-1873BB58FF9D}" presName="tx3" presStyleLbl="revTx" presStyleIdx="2" presStyleCnt="8"/>
      <dgm:spPr/>
      <dgm:t>
        <a:bodyPr/>
        <a:lstStyle/>
        <a:p>
          <a:endParaRPr lang="en-US"/>
        </a:p>
      </dgm:t>
    </dgm:pt>
    <dgm:pt modelId="{67BB033D-90B0-4054-81B7-B64999D5C7F9}" type="pres">
      <dgm:prSet presAssocID="{C1437798-5789-4555-B91B-1873BB58FF9D}" presName="vert3" presStyleCnt="0"/>
      <dgm:spPr/>
    </dgm:pt>
    <dgm:pt modelId="{AF3E18C8-FE95-4D67-809E-3B91F9DBE3EF}" type="pres">
      <dgm:prSet presAssocID="{12CE5910-6B8C-4BE8-B810-B8B94BD2679F}" presName="thinLine3" presStyleLbl="callout" presStyleIdx="0" presStyleCnt="6"/>
      <dgm:spPr/>
    </dgm:pt>
    <dgm:pt modelId="{70804471-62CD-4FF9-BF74-9F60F8E821B2}" type="pres">
      <dgm:prSet presAssocID="{1E68C68D-19C4-4EE9-BF9C-9234C27D9122}" presName="horz3" presStyleCnt="0"/>
      <dgm:spPr/>
    </dgm:pt>
    <dgm:pt modelId="{775FC216-C37D-47E8-9051-EE668C8A6C3F}" type="pres">
      <dgm:prSet presAssocID="{1E68C68D-19C4-4EE9-BF9C-9234C27D9122}" presName="horzSpace3" presStyleCnt="0"/>
      <dgm:spPr/>
    </dgm:pt>
    <dgm:pt modelId="{4A301796-8BBB-4452-B661-99FE72358DE6}" type="pres">
      <dgm:prSet presAssocID="{1E68C68D-19C4-4EE9-BF9C-9234C27D9122}" presName="tx3" presStyleLbl="revTx" presStyleIdx="3" presStyleCnt="8"/>
      <dgm:spPr/>
      <dgm:t>
        <a:bodyPr/>
        <a:lstStyle/>
        <a:p>
          <a:endParaRPr lang="en-US"/>
        </a:p>
      </dgm:t>
    </dgm:pt>
    <dgm:pt modelId="{18EADD24-71F2-4A3F-9FBD-26F95BC8F131}" type="pres">
      <dgm:prSet presAssocID="{1E68C68D-19C4-4EE9-BF9C-9234C27D9122}" presName="vert3" presStyleCnt="0"/>
      <dgm:spPr/>
    </dgm:pt>
    <dgm:pt modelId="{0F6FFB8E-2C87-401D-A304-0E07618A423E}" type="pres">
      <dgm:prSet presAssocID="{6F299B80-A67E-49C2-992B-B9747F48EECF}" presName="thinLine3" presStyleLbl="callout" presStyleIdx="1" presStyleCnt="6"/>
      <dgm:spPr/>
    </dgm:pt>
    <dgm:pt modelId="{97F250C3-7C23-49C6-929D-69F3B1640023}" type="pres">
      <dgm:prSet presAssocID="{B12DA3B0-2534-47A3-B3C6-D4DF2A49034D}" presName="horz3" presStyleCnt="0"/>
      <dgm:spPr/>
    </dgm:pt>
    <dgm:pt modelId="{1AF60C0C-C837-417D-9912-E9FEF060187A}" type="pres">
      <dgm:prSet presAssocID="{B12DA3B0-2534-47A3-B3C6-D4DF2A49034D}" presName="horzSpace3" presStyleCnt="0"/>
      <dgm:spPr/>
    </dgm:pt>
    <dgm:pt modelId="{F1196B50-D56A-4B98-8FDB-7B3365849F0E}" type="pres">
      <dgm:prSet presAssocID="{B12DA3B0-2534-47A3-B3C6-D4DF2A49034D}" presName="tx3" presStyleLbl="revTx" presStyleIdx="4" presStyleCnt="8"/>
      <dgm:spPr/>
      <dgm:t>
        <a:bodyPr/>
        <a:lstStyle/>
        <a:p>
          <a:endParaRPr lang="en-US"/>
        </a:p>
      </dgm:t>
    </dgm:pt>
    <dgm:pt modelId="{019420C6-34CF-4EB2-A95A-C3D5525942D2}" type="pres">
      <dgm:prSet presAssocID="{B12DA3B0-2534-47A3-B3C6-D4DF2A49034D}" presName="vert3" presStyleCnt="0"/>
      <dgm:spPr/>
    </dgm:pt>
    <dgm:pt modelId="{1363F575-8FEF-448D-AE50-5AA7DCA551ED}" type="pres">
      <dgm:prSet presAssocID="{BFFE7BAC-0B46-437A-93F1-C932B792C068}" presName="thinLine3" presStyleLbl="callout" presStyleIdx="2" presStyleCnt="6"/>
      <dgm:spPr/>
    </dgm:pt>
    <dgm:pt modelId="{240D962F-4F6D-4CC6-9D49-106AE65B7871}" type="pres">
      <dgm:prSet presAssocID="{834851BB-2C61-47A9-AC25-1D15DD5604B5}" presName="horz3" presStyleCnt="0"/>
      <dgm:spPr/>
    </dgm:pt>
    <dgm:pt modelId="{1AEF059A-0DD3-46F5-BFC9-DAE6DE119D92}" type="pres">
      <dgm:prSet presAssocID="{834851BB-2C61-47A9-AC25-1D15DD5604B5}" presName="horzSpace3" presStyleCnt="0"/>
      <dgm:spPr/>
    </dgm:pt>
    <dgm:pt modelId="{A2E9519E-60C3-4191-94CF-F1A3AE499F2E}" type="pres">
      <dgm:prSet presAssocID="{834851BB-2C61-47A9-AC25-1D15DD5604B5}" presName="tx3" presStyleLbl="revTx" presStyleIdx="5" presStyleCnt="8"/>
      <dgm:spPr/>
      <dgm:t>
        <a:bodyPr/>
        <a:lstStyle/>
        <a:p>
          <a:endParaRPr lang="en-US"/>
        </a:p>
      </dgm:t>
    </dgm:pt>
    <dgm:pt modelId="{283A4BC8-3C5A-400F-863C-ACA1B00A4B65}" type="pres">
      <dgm:prSet presAssocID="{834851BB-2C61-47A9-AC25-1D15DD5604B5}" presName="vert3" presStyleCnt="0"/>
      <dgm:spPr/>
    </dgm:pt>
    <dgm:pt modelId="{F45B206F-36CD-4B77-AFE1-ADB6EF1C1BAD}" type="pres">
      <dgm:prSet presAssocID="{6ACF67DF-94C3-4528-9E59-464884DBE5BC}" presName="thinLine3" presStyleLbl="callout" presStyleIdx="3" presStyleCnt="6"/>
      <dgm:spPr/>
    </dgm:pt>
    <dgm:pt modelId="{A80C2004-2544-4809-9B17-6AE814668A2E}" type="pres">
      <dgm:prSet presAssocID="{A53D1A5A-63F0-4E3C-8AC4-5DEF504A58BA}" presName="horz3" presStyleCnt="0"/>
      <dgm:spPr/>
    </dgm:pt>
    <dgm:pt modelId="{47822E96-5863-432C-A71F-FFA4F298B426}" type="pres">
      <dgm:prSet presAssocID="{A53D1A5A-63F0-4E3C-8AC4-5DEF504A58BA}" presName="horzSpace3" presStyleCnt="0"/>
      <dgm:spPr/>
    </dgm:pt>
    <dgm:pt modelId="{55DAE800-CA1B-4FF6-8BCC-3EFCFD84ED15}" type="pres">
      <dgm:prSet presAssocID="{A53D1A5A-63F0-4E3C-8AC4-5DEF504A58BA}" presName="tx3" presStyleLbl="revTx" presStyleIdx="6" presStyleCnt="8"/>
      <dgm:spPr/>
      <dgm:t>
        <a:bodyPr/>
        <a:lstStyle/>
        <a:p>
          <a:endParaRPr lang="en-US"/>
        </a:p>
      </dgm:t>
    </dgm:pt>
    <dgm:pt modelId="{962D73A1-E427-42F1-982A-830464E70C5A}" type="pres">
      <dgm:prSet presAssocID="{A53D1A5A-63F0-4E3C-8AC4-5DEF504A58BA}" presName="vert3" presStyleCnt="0"/>
      <dgm:spPr/>
    </dgm:pt>
    <dgm:pt modelId="{BC462962-BC17-402F-B780-20BAD64AF1B1}" type="pres">
      <dgm:prSet presAssocID="{47D97B91-FBF3-424A-9EE8-0BFB4CF7BCB0}" presName="thinLine3" presStyleLbl="callout" presStyleIdx="4" presStyleCnt="6"/>
      <dgm:spPr/>
    </dgm:pt>
    <dgm:pt modelId="{02373030-8958-4101-B971-DFC6ED224BF6}" type="pres">
      <dgm:prSet presAssocID="{6C76845D-7BCE-4091-838A-8324C7E95031}" presName="horz3" presStyleCnt="0"/>
      <dgm:spPr/>
    </dgm:pt>
    <dgm:pt modelId="{CE547B5F-05F7-452D-9FAF-8CEAB383E174}" type="pres">
      <dgm:prSet presAssocID="{6C76845D-7BCE-4091-838A-8324C7E95031}" presName="horzSpace3" presStyleCnt="0"/>
      <dgm:spPr/>
    </dgm:pt>
    <dgm:pt modelId="{DEDB0A29-E4EE-46DC-85F3-E2D6614E6190}" type="pres">
      <dgm:prSet presAssocID="{6C76845D-7BCE-4091-838A-8324C7E95031}" presName="tx3" presStyleLbl="revTx" presStyleIdx="7" presStyleCnt="8"/>
      <dgm:spPr/>
      <dgm:t>
        <a:bodyPr/>
        <a:lstStyle/>
        <a:p>
          <a:endParaRPr lang="en-US"/>
        </a:p>
      </dgm:t>
    </dgm:pt>
    <dgm:pt modelId="{7518FBCE-A8CF-4C4B-ADBC-38A3E3FC127E}" type="pres">
      <dgm:prSet presAssocID="{6C76845D-7BCE-4091-838A-8324C7E95031}" presName="vert3" presStyleCnt="0"/>
      <dgm:spPr/>
    </dgm:pt>
    <dgm:pt modelId="{69085DAA-543E-4952-8B58-5EF305E9CD10}" type="pres">
      <dgm:prSet presAssocID="{4D5D748F-B4B5-47DC-9634-896E3CA08B44}" presName="thinLine2b" presStyleLbl="callout" presStyleIdx="5" presStyleCnt="6"/>
      <dgm:spPr/>
    </dgm:pt>
    <dgm:pt modelId="{656924BF-64CE-43F9-B339-6661FFAF2B41}" type="pres">
      <dgm:prSet presAssocID="{4D5D748F-B4B5-47DC-9634-896E3CA08B44}" presName="vertSpace2b" presStyleCnt="0"/>
      <dgm:spPr/>
    </dgm:pt>
  </dgm:ptLst>
  <dgm:cxnLst>
    <dgm:cxn modelId="{CCC3234D-22D6-4CD2-86E6-EF20F8A55679}" srcId="{4D5D748F-B4B5-47DC-9634-896E3CA08B44}" destId="{1E68C68D-19C4-4EE9-BF9C-9234C27D9122}" srcOrd="1" destOrd="0" parTransId="{E154279F-B3E1-4C93-8AE6-1B5BEA8CBCCC}" sibTransId="{6F299B80-A67E-49C2-992B-B9747F48EECF}"/>
    <dgm:cxn modelId="{5974D0BB-3C86-4252-900D-8BCE3F507CF1}" srcId="{4D5D748F-B4B5-47DC-9634-896E3CA08B44}" destId="{B12DA3B0-2534-47A3-B3C6-D4DF2A49034D}" srcOrd="2" destOrd="0" parTransId="{3382F1C7-5684-450B-9EB7-5700F5AD806B}" sibTransId="{BFFE7BAC-0B46-437A-93F1-C932B792C068}"/>
    <dgm:cxn modelId="{7D3F3565-137E-4AE9-95D3-3A75B06549B9}" type="presOf" srcId="{B12DA3B0-2534-47A3-B3C6-D4DF2A49034D}" destId="{F1196B50-D56A-4B98-8FDB-7B3365849F0E}" srcOrd="0" destOrd="0" presId="urn:microsoft.com/office/officeart/2008/layout/LinedList"/>
    <dgm:cxn modelId="{2F9D487A-508A-495A-B75E-4FB5EB7205B9}" srcId="{4D5D748F-B4B5-47DC-9634-896E3CA08B44}" destId="{C1437798-5789-4555-B91B-1873BB58FF9D}" srcOrd="0" destOrd="0" parTransId="{CF4EDE18-6616-4F6F-BD81-38AFBF5C3A38}" sibTransId="{12CE5910-6B8C-4BE8-B810-B8B94BD2679F}"/>
    <dgm:cxn modelId="{9DF35D2E-2FD8-43B7-89C2-5DC026A5BDBE}" type="presOf" srcId="{C1437798-5789-4555-B91B-1873BB58FF9D}" destId="{FA87FF1E-7964-45FB-B781-693C70F31B5A}" srcOrd="0" destOrd="0" presId="urn:microsoft.com/office/officeart/2008/layout/LinedList"/>
    <dgm:cxn modelId="{D4634F16-565D-464A-838B-8BA1566DB64A}" srcId="{4D5D748F-B4B5-47DC-9634-896E3CA08B44}" destId="{834851BB-2C61-47A9-AC25-1D15DD5604B5}" srcOrd="3" destOrd="0" parTransId="{F76E47BF-1C9B-4E34-9E73-F794CE055EE1}" sibTransId="{6ACF67DF-94C3-4528-9E59-464884DBE5BC}"/>
    <dgm:cxn modelId="{830721E7-377D-45AE-85DF-1D9310D63447}" type="presOf" srcId="{6C76845D-7BCE-4091-838A-8324C7E95031}" destId="{DEDB0A29-E4EE-46DC-85F3-E2D6614E6190}" srcOrd="0" destOrd="0" presId="urn:microsoft.com/office/officeart/2008/layout/LinedList"/>
    <dgm:cxn modelId="{080F803E-7229-4A3C-83E8-5CD5862CA1CF}" type="presOf" srcId="{4D5D748F-B4B5-47DC-9634-896E3CA08B44}" destId="{3D8FBCC4-148F-473F-817D-66DA3A9E2269}" srcOrd="0" destOrd="0" presId="urn:microsoft.com/office/officeart/2008/layout/LinedList"/>
    <dgm:cxn modelId="{077310A6-0FFA-4BBB-8B39-51AC83313B87}" srcId="{A9D38B30-F348-4446-A917-2F7FFA23F764}" destId="{4D5D748F-B4B5-47DC-9634-896E3CA08B44}" srcOrd="0" destOrd="0" parTransId="{7A6BAA84-AEA1-4057-90B8-930B967C4081}" sibTransId="{3189E155-2940-431B-92F9-A93DC7E7527D}"/>
    <dgm:cxn modelId="{D6A06F3C-BB18-44EA-8501-EE3B30D370C4}" srcId="{46AAC959-31B0-4258-8F94-B59C48A540EF}" destId="{A9D38B30-F348-4446-A917-2F7FFA23F764}" srcOrd="0" destOrd="0" parTransId="{D5A6ABA2-6E11-4D44-98B9-D42515520C2E}" sibTransId="{3FA2BDBA-5036-4F96-9E8D-4A0A18EC1747}"/>
    <dgm:cxn modelId="{448C432F-64EF-4FCE-8F29-6BC91CF1329E}" type="presOf" srcId="{A9D38B30-F348-4446-A917-2F7FFA23F764}" destId="{838015EE-82BA-492C-95DC-9F11BA3584F2}" srcOrd="0" destOrd="0" presId="urn:microsoft.com/office/officeart/2008/layout/LinedList"/>
    <dgm:cxn modelId="{9D8F90A4-9247-402A-9AE2-7E0FF9BEF905}" type="presOf" srcId="{1E68C68D-19C4-4EE9-BF9C-9234C27D9122}" destId="{4A301796-8BBB-4452-B661-99FE72358DE6}" srcOrd="0" destOrd="0" presId="urn:microsoft.com/office/officeart/2008/layout/LinedList"/>
    <dgm:cxn modelId="{6EB1B1EA-3F8C-4009-BCFE-AA1B86AEA055}" type="presOf" srcId="{A53D1A5A-63F0-4E3C-8AC4-5DEF504A58BA}" destId="{55DAE800-CA1B-4FF6-8BCC-3EFCFD84ED15}" srcOrd="0" destOrd="0" presId="urn:microsoft.com/office/officeart/2008/layout/LinedList"/>
    <dgm:cxn modelId="{46838FFA-1AF3-44F8-8F01-23069FC1BECD}" srcId="{4D5D748F-B4B5-47DC-9634-896E3CA08B44}" destId="{6C76845D-7BCE-4091-838A-8324C7E95031}" srcOrd="5" destOrd="0" parTransId="{3B296957-5542-4AF4-A5AF-2E225EED3015}" sibTransId="{343D933E-BE83-42D9-A6FE-EA1FA2B6BCC5}"/>
    <dgm:cxn modelId="{B8C77F10-034A-4D70-9AE9-FC3CBED4EBDF}" type="presOf" srcId="{46AAC959-31B0-4258-8F94-B59C48A540EF}" destId="{1974773A-613D-4906-861E-18E8FF411371}" srcOrd="0" destOrd="0" presId="urn:microsoft.com/office/officeart/2008/layout/LinedList"/>
    <dgm:cxn modelId="{12CC0BD1-06DF-483F-A467-4945BF179E7E}" type="presOf" srcId="{834851BB-2C61-47A9-AC25-1D15DD5604B5}" destId="{A2E9519E-60C3-4191-94CF-F1A3AE499F2E}" srcOrd="0" destOrd="0" presId="urn:microsoft.com/office/officeart/2008/layout/LinedList"/>
    <dgm:cxn modelId="{358AE933-8DCF-4344-A1C4-897E366C52F5}" srcId="{4D5D748F-B4B5-47DC-9634-896E3CA08B44}" destId="{A53D1A5A-63F0-4E3C-8AC4-5DEF504A58BA}" srcOrd="4" destOrd="0" parTransId="{DEFF6955-ED86-49DF-BE96-291DD9F7B305}" sibTransId="{47D97B91-FBF3-424A-9EE8-0BFB4CF7BCB0}"/>
    <dgm:cxn modelId="{FE06C4A8-1F22-432C-BB35-D08DFED79220}" type="presParOf" srcId="{1974773A-613D-4906-861E-18E8FF411371}" destId="{74F4FFB8-C620-46DA-9D4C-722468CC7B1D}" srcOrd="0" destOrd="0" presId="urn:microsoft.com/office/officeart/2008/layout/LinedList"/>
    <dgm:cxn modelId="{34BC1561-3626-4020-AAE8-204A3A4E3FF1}" type="presParOf" srcId="{1974773A-613D-4906-861E-18E8FF411371}" destId="{1C96C0AC-DBAA-468E-ABFD-ED81628A6AFC}" srcOrd="1" destOrd="0" presId="urn:microsoft.com/office/officeart/2008/layout/LinedList"/>
    <dgm:cxn modelId="{147A0B17-51CA-4BDC-B044-109D45F66E4C}" type="presParOf" srcId="{1C96C0AC-DBAA-468E-ABFD-ED81628A6AFC}" destId="{838015EE-82BA-492C-95DC-9F11BA3584F2}" srcOrd="0" destOrd="0" presId="urn:microsoft.com/office/officeart/2008/layout/LinedList"/>
    <dgm:cxn modelId="{818AEEC3-B968-4CD7-8762-79D4EBE0BEF7}" type="presParOf" srcId="{1C96C0AC-DBAA-468E-ABFD-ED81628A6AFC}" destId="{AB01B428-FFE0-4DCB-AA6C-2475A304BB2C}" srcOrd="1" destOrd="0" presId="urn:microsoft.com/office/officeart/2008/layout/LinedList"/>
    <dgm:cxn modelId="{3211785C-1AC2-4417-AC6A-867C1F52FD70}" type="presParOf" srcId="{AB01B428-FFE0-4DCB-AA6C-2475A304BB2C}" destId="{C0809675-0FDD-4C81-A390-10696AB01D8B}" srcOrd="0" destOrd="0" presId="urn:microsoft.com/office/officeart/2008/layout/LinedList"/>
    <dgm:cxn modelId="{47A8424E-64DF-420E-93D5-6BFE143580B7}" type="presParOf" srcId="{AB01B428-FFE0-4DCB-AA6C-2475A304BB2C}" destId="{2E8368EB-ADF9-4B17-91AB-B32AF6BEE2E5}" srcOrd="1" destOrd="0" presId="urn:microsoft.com/office/officeart/2008/layout/LinedList"/>
    <dgm:cxn modelId="{94C8CD04-96D4-4421-86BF-DEFA040ABD4B}" type="presParOf" srcId="{2E8368EB-ADF9-4B17-91AB-B32AF6BEE2E5}" destId="{66CE8FFD-FCA0-4021-9B9E-8EFB6460952B}" srcOrd="0" destOrd="0" presId="urn:microsoft.com/office/officeart/2008/layout/LinedList"/>
    <dgm:cxn modelId="{2C1663F1-7DFD-45D0-BFEB-61F9025BE7CE}" type="presParOf" srcId="{2E8368EB-ADF9-4B17-91AB-B32AF6BEE2E5}" destId="{3D8FBCC4-148F-473F-817D-66DA3A9E2269}" srcOrd="1" destOrd="0" presId="urn:microsoft.com/office/officeart/2008/layout/LinedList"/>
    <dgm:cxn modelId="{F57F500D-6E99-4B31-9836-DB1EEB9C8A3E}" type="presParOf" srcId="{2E8368EB-ADF9-4B17-91AB-B32AF6BEE2E5}" destId="{87A43021-76FB-452C-876A-A66CE9E43F60}" srcOrd="2" destOrd="0" presId="urn:microsoft.com/office/officeart/2008/layout/LinedList"/>
    <dgm:cxn modelId="{5ACC4565-C6B8-4890-ACA4-58488FC09686}" type="presParOf" srcId="{87A43021-76FB-452C-876A-A66CE9E43F60}" destId="{E4B96575-66D6-4FFC-B410-A2851C4F2912}" srcOrd="0" destOrd="0" presId="urn:microsoft.com/office/officeart/2008/layout/LinedList"/>
    <dgm:cxn modelId="{19D711E1-9FBC-457B-B76E-6DBE9553DD33}" type="presParOf" srcId="{E4B96575-66D6-4FFC-B410-A2851C4F2912}" destId="{DBCD7215-1AD1-4560-972F-48883EE1B87C}" srcOrd="0" destOrd="0" presId="urn:microsoft.com/office/officeart/2008/layout/LinedList"/>
    <dgm:cxn modelId="{37C4CA91-21BE-4596-B317-0156A4AD83E6}" type="presParOf" srcId="{E4B96575-66D6-4FFC-B410-A2851C4F2912}" destId="{FA87FF1E-7964-45FB-B781-693C70F31B5A}" srcOrd="1" destOrd="0" presId="urn:microsoft.com/office/officeart/2008/layout/LinedList"/>
    <dgm:cxn modelId="{B561CD57-A59B-4D23-9D21-3C005B48EF87}" type="presParOf" srcId="{E4B96575-66D6-4FFC-B410-A2851C4F2912}" destId="{67BB033D-90B0-4054-81B7-B64999D5C7F9}" srcOrd="2" destOrd="0" presId="urn:microsoft.com/office/officeart/2008/layout/LinedList"/>
    <dgm:cxn modelId="{B28C46B6-843F-4AB8-88CA-35291DA4F240}" type="presParOf" srcId="{87A43021-76FB-452C-876A-A66CE9E43F60}" destId="{AF3E18C8-FE95-4D67-809E-3B91F9DBE3EF}" srcOrd="1" destOrd="0" presId="urn:microsoft.com/office/officeart/2008/layout/LinedList"/>
    <dgm:cxn modelId="{F4936E15-BAE7-4A71-AFD4-96B18497BF2F}" type="presParOf" srcId="{87A43021-76FB-452C-876A-A66CE9E43F60}" destId="{70804471-62CD-4FF9-BF74-9F60F8E821B2}" srcOrd="2" destOrd="0" presId="urn:microsoft.com/office/officeart/2008/layout/LinedList"/>
    <dgm:cxn modelId="{540E09B7-6990-422C-9C68-2BBFB23A96A8}" type="presParOf" srcId="{70804471-62CD-4FF9-BF74-9F60F8E821B2}" destId="{775FC216-C37D-47E8-9051-EE668C8A6C3F}" srcOrd="0" destOrd="0" presId="urn:microsoft.com/office/officeart/2008/layout/LinedList"/>
    <dgm:cxn modelId="{FF560F82-FED8-4F61-A106-F3486F4456FE}" type="presParOf" srcId="{70804471-62CD-4FF9-BF74-9F60F8E821B2}" destId="{4A301796-8BBB-4452-B661-99FE72358DE6}" srcOrd="1" destOrd="0" presId="urn:microsoft.com/office/officeart/2008/layout/LinedList"/>
    <dgm:cxn modelId="{25DFEE92-A55A-4813-949E-32C8AD75C0A8}" type="presParOf" srcId="{70804471-62CD-4FF9-BF74-9F60F8E821B2}" destId="{18EADD24-71F2-4A3F-9FBD-26F95BC8F131}" srcOrd="2" destOrd="0" presId="urn:microsoft.com/office/officeart/2008/layout/LinedList"/>
    <dgm:cxn modelId="{BB0BAB04-ECEC-4D01-9E23-0954B8558DE7}" type="presParOf" srcId="{87A43021-76FB-452C-876A-A66CE9E43F60}" destId="{0F6FFB8E-2C87-401D-A304-0E07618A423E}" srcOrd="3" destOrd="0" presId="urn:microsoft.com/office/officeart/2008/layout/LinedList"/>
    <dgm:cxn modelId="{CC7E9D66-7AFB-4B6B-9DCB-3135C8E7D8C5}" type="presParOf" srcId="{87A43021-76FB-452C-876A-A66CE9E43F60}" destId="{97F250C3-7C23-49C6-929D-69F3B1640023}" srcOrd="4" destOrd="0" presId="urn:microsoft.com/office/officeart/2008/layout/LinedList"/>
    <dgm:cxn modelId="{13F20CAA-8C90-456C-8318-895AD8D72B7F}" type="presParOf" srcId="{97F250C3-7C23-49C6-929D-69F3B1640023}" destId="{1AF60C0C-C837-417D-9912-E9FEF060187A}" srcOrd="0" destOrd="0" presId="urn:microsoft.com/office/officeart/2008/layout/LinedList"/>
    <dgm:cxn modelId="{8FF05E28-B90D-43B0-9373-36497DD591D6}" type="presParOf" srcId="{97F250C3-7C23-49C6-929D-69F3B1640023}" destId="{F1196B50-D56A-4B98-8FDB-7B3365849F0E}" srcOrd="1" destOrd="0" presId="urn:microsoft.com/office/officeart/2008/layout/LinedList"/>
    <dgm:cxn modelId="{E3932750-5EC3-43EF-9719-82EC7D27FE2E}" type="presParOf" srcId="{97F250C3-7C23-49C6-929D-69F3B1640023}" destId="{019420C6-34CF-4EB2-A95A-C3D5525942D2}" srcOrd="2" destOrd="0" presId="urn:microsoft.com/office/officeart/2008/layout/LinedList"/>
    <dgm:cxn modelId="{59E1CF9F-4338-4841-94CA-8E83D9F7F6FD}" type="presParOf" srcId="{87A43021-76FB-452C-876A-A66CE9E43F60}" destId="{1363F575-8FEF-448D-AE50-5AA7DCA551ED}" srcOrd="5" destOrd="0" presId="urn:microsoft.com/office/officeart/2008/layout/LinedList"/>
    <dgm:cxn modelId="{0E97B85A-F788-4A0E-B6DF-F289734784F8}" type="presParOf" srcId="{87A43021-76FB-452C-876A-A66CE9E43F60}" destId="{240D962F-4F6D-4CC6-9D49-106AE65B7871}" srcOrd="6" destOrd="0" presId="urn:microsoft.com/office/officeart/2008/layout/LinedList"/>
    <dgm:cxn modelId="{1F27098C-C69B-40AB-BB88-8DDCD348F7C1}" type="presParOf" srcId="{240D962F-4F6D-4CC6-9D49-106AE65B7871}" destId="{1AEF059A-0DD3-46F5-BFC9-DAE6DE119D92}" srcOrd="0" destOrd="0" presId="urn:microsoft.com/office/officeart/2008/layout/LinedList"/>
    <dgm:cxn modelId="{2D4795F8-CE8D-4D09-A947-E80552A57773}" type="presParOf" srcId="{240D962F-4F6D-4CC6-9D49-106AE65B7871}" destId="{A2E9519E-60C3-4191-94CF-F1A3AE499F2E}" srcOrd="1" destOrd="0" presId="urn:microsoft.com/office/officeart/2008/layout/LinedList"/>
    <dgm:cxn modelId="{DC5E2097-BF25-4699-A3FF-E30B416CD511}" type="presParOf" srcId="{240D962F-4F6D-4CC6-9D49-106AE65B7871}" destId="{283A4BC8-3C5A-400F-863C-ACA1B00A4B65}" srcOrd="2" destOrd="0" presId="urn:microsoft.com/office/officeart/2008/layout/LinedList"/>
    <dgm:cxn modelId="{60972459-D78F-4CFE-9D8C-51A1FB6F1EEE}" type="presParOf" srcId="{87A43021-76FB-452C-876A-A66CE9E43F60}" destId="{F45B206F-36CD-4B77-AFE1-ADB6EF1C1BAD}" srcOrd="7" destOrd="0" presId="urn:microsoft.com/office/officeart/2008/layout/LinedList"/>
    <dgm:cxn modelId="{58196C38-8335-4131-B5E8-178BF00FC021}" type="presParOf" srcId="{87A43021-76FB-452C-876A-A66CE9E43F60}" destId="{A80C2004-2544-4809-9B17-6AE814668A2E}" srcOrd="8" destOrd="0" presId="urn:microsoft.com/office/officeart/2008/layout/LinedList"/>
    <dgm:cxn modelId="{1EF4BDAD-4289-4444-9EC4-B08292BF6573}" type="presParOf" srcId="{A80C2004-2544-4809-9B17-6AE814668A2E}" destId="{47822E96-5863-432C-A71F-FFA4F298B426}" srcOrd="0" destOrd="0" presId="urn:microsoft.com/office/officeart/2008/layout/LinedList"/>
    <dgm:cxn modelId="{C7C20A6C-117D-4DC4-AE5E-DF4F88D0B790}" type="presParOf" srcId="{A80C2004-2544-4809-9B17-6AE814668A2E}" destId="{55DAE800-CA1B-4FF6-8BCC-3EFCFD84ED15}" srcOrd="1" destOrd="0" presId="urn:microsoft.com/office/officeart/2008/layout/LinedList"/>
    <dgm:cxn modelId="{4BE97B22-8456-4D66-A182-7EF8E4DC6244}" type="presParOf" srcId="{A80C2004-2544-4809-9B17-6AE814668A2E}" destId="{962D73A1-E427-42F1-982A-830464E70C5A}" srcOrd="2" destOrd="0" presId="urn:microsoft.com/office/officeart/2008/layout/LinedList"/>
    <dgm:cxn modelId="{A5F9928B-330D-480C-AA87-7E6831159583}" type="presParOf" srcId="{87A43021-76FB-452C-876A-A66CE9E43F60}" destId="{BC462962-BC17-402F-B780-20BAD64AF1B1}" srcOrd="9" destOrd="0" presId="urn:microsoft.com/office/officeart/2008/layout/LinedList"/>
    <dgm:cxn modelId="{66FB9C5A-977A-4F6F-86F2-A61FF81A5AC9}" type="presParOf" srcId="{87A43021-76FB-452C-876A-A66CE9E43F60}" destId="{02373030-8958-4101-B971-DFC6ED224BF6}" srcOrd="10" destOrd="0" presId="urn:microsoft.com/office/officeart/2008/layout/LinedList"/>
    <dgm:cxn modelId="{ACCD8687-657E-4442-89E7-1AE8AB500025}" type="presParOf" srcId="{02373030-8958-4101-B971-DFC6ED224BF6}" destId="{CE547B5F-05F7-452D-9FAF-8CEAB383E174}" srcOrd="0" destOrd="0" presId="urn:microsoft.com/office/officeart/2008/layout/LinedList"/>
    <dgm:cxn modelId="{AE5CB3BE-2C78-4FF8-B842-4D571F25675B}" type="presParOf" srcId="{02373030-8958-4101-B971-DFC6ED224BF6}" destId="{DEDB0A29-E4EE-46DC-85F3-E2D6614E6190}" srcOrd="1" destOrd="0" presId="urn:microsoft.com/office/officeart/2008/layout/LinedList"/>
    <dgm:cxn modelId="{579CFFE5-C1CD-49AB-98A0-09EE3BC60FBD}" type="presParOf" srcId="{02373030-8958-4101-B971-DFC6ED224BF6}" destId="{7518FBCE-A8CF-4C4B-ADBC-38A3E3FC127E}" srcOrd="2" destOrd="0" presId="urn:microsoft.com/office/officeart/2008/layout/LinedList"/>
    <dgm:cxn modelId="{3764422F-4030-48DE-881E-9A3F7C4CA885}" type="presParOf" srcId="{AB01B428-FFE0-4DCB-AA6C-2475A304BB2C}" destId="{69085DAA-543E-4952-8B58-5EF305E9CD10}" srcOrd="2" destOrd="0" presId="urn:microsoft.com/office/officeart/2008/layout/LinedList"/>
    <dgm:cxn modelId="{197F958F-7C8E-4E4E-9DC9-7C77F45D9931}" type="presParOf" srcId="{AB01B428-FFE0-4DCB-AA6C-2475A304BB2C}" destId="{656924BF-64CE-43F9-B339-6661FFAF2B41}" srcOrd="3"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229D1CF-117D-440A-BFDF-A1E2DE5E414A}" type="doc">
      <dgm:prSet loTypeId="urn:microsoft.com/office/officeart/2005/8/layout/hProcess11" loCatId="process" qsTypeId="urn:microsoft.com/office/officeart/2005/8/quickstyle/3d2" qsCatId="3D" csTypeId="urn:microsoft.com/office/officeart/2005/8/colors/accent1_2" csCatId="accent1" phldr="1"/>
      <dgm:spPr/>
      <dgm:t>
        <a:bodyPr/>
        <a:lstStyle/>
        <a:p>
          <a:endParaRPr lang="en-US"/>
        </a:p>
      </dgm:t>
    </dgm:pt>
    <dgm:pt modelId="{15CBE7DE-ABA5-45D1-A0FC-41DF950E5F16}">
      <dgm:prSet/>
      <dgm:spPr/>
      <dgm:t>
        <a:bodyPr/>
        <a:lstStyle/>
        <a:p>
          <a:pPr rtl="0"/>
          <a:r>
            <a:rPr lang="sr-Cyrl-RS" b="1" u="sng" dirty="0" smtClean="0"/>
            <a:t>Процена ризика</a:t>
          </a:r>
          <a:r>
            <a:rPr lang="en-US" b="1" u="sng" dirty="0" smtClean="0"/>
            <a:t>– </a:t>
          </a:r>
          <a:r>
            <a:rPr lang="sr-Cyrl-RS" b="1" i="1" u="sng" dirty="0" smtClean="0">
              <a:solidFill>
                <a:srgbClr val="FF0000"/>
              </a:solidFill>
            </a:rPr>
            <a:t>ОПШТИ ДЕО</a:t>
          </a:r>
          <a:endParaRPr lang="en-US" b="1" i="1" u="sng" dirty="0">
            <a:solidFill>
              <a:srgbClr val="FF0000"/>
            </a:solidFill>
          </a:endParaRPr>
        </a:p>
      </dgm:t>
    </dgm:pt>
    <dgm:pt modelId="{8B93CD5B-B0F0-4D6D-8A0E-669F48C2D39D}" type="parTrans" cxnId="{87BA812F-0921-4044-B607-F01BF0363687}">
      <dgm:prSet/>
      <dgm:spPr/>
      <dgm:t>
        <a:bodyPr/>
        <a:lstStyle/>
        <a:p>
          <a:endParaRPr lang="en-US"/>
        </a:p>
      </dgm:t>
    </dgm:pt>
    <dgm:pt modelId="{60A3DE96-BBBE-4C0D-A70C-41CF5D5ABE8E}" type="sibTrans" cxnId="{87BA812F-0921-4044-B607-F01BF0363687}">
      <dgm:prSet/>
      <dgm:spPr/>
      <dgm:t>
        <a:bodyPr/>
        <a:lstStyle/>
        <a:p>
          <a:endParaRPr lang="en-US"/>
        </a:p>
      </dgm:t>
    </dgm:pt>
    <dgm:pt modelId="{0BFA5168-1BB5-4076-95BD-12231EF6107C}" type="pres">
      <dgm:prSet presAssocID="{B229D1CF-117D-440A-BFDF-A1E2DE5E414A}" presName="Name0" presStyleCnt="0">
        <dgm:presLayoutVars>
          <dgm:dir/>
          <dgm:resizeHandles val="exact"/>
        </dgm:presLayoutVars>
      </dgm:prSet>
      <dgm:spPr/>
      <dgm:t>
        <a:bodyPr/>
        <a:lstStyle/>
        <a:p>
          <a:endParaRPr lang="en-US"/>
        </a:p>
      </dgm:t>
    </dgm:pt>
    <dgm:pt modelId="{FC43A78A-D00D-43B7-8FE2-0C8B4D9DC290}" type="pres">
      <dgm:prSet presAssocID="{B229D1CF-117D-440A-BFDF-A1E2DE5E414A}" presName="arrow" presStyleLbl="bgShp" presStyleIdx="0" presStyleCnt="1"/>
      <dgm:spPr/>
    </dgm:pt>
    <dgm:pt modelId="{F0E72680-EE4B-4835-9DE3-A68766947F99}" type="pres">
      <dgm:prSet presAssocID="{B229D1CF-117D-440A-BFDF-A1E2DE5E414A}" presName="points" presStyleCnt="0"/>
      <dgm:spPr/>
    </dgm:pt>
    <dgm:pt modelId="{5BCDA99A-295A-4D15-AE71-E954574F07A9}" type="pres">
      <dgm:prSet presAssocID="{15CBE7DE-ABA5-45D1-A0FC-41DF950E5F16}" presName="compositeA" presStyleCnt="0"/>
      <dgm:spPr/>
    </dgm:pt>
    <dgm:pt modelId="{EA4B61F5-FEF3-4F0A-8821-9C7999147BBC}" type="pres">
      <dgm:prSet presAssocID="{15CBE7DE-ABA5-45D1-A0FC-41DF950E5F16}" presName="textA" presStyleLbl="revTx" presStyleIdx="0" presStyleCnt="1">
        <dgm:presLayoutVars>
          <dgm:bulletEnabled val="1"/>
        </dgm:presLayoutVars>
      </dgm:prSet>
      <dgm:spPr/>
      <dgm:t>
        <a:bodyPr/>
        <a:lstStyle/>
        <a:p>
          <a:endParaRPr lang="en-US"/>
        </a:p>
      </dgm:t>
    </dgm:pt>
    <dgm:pt modelId="{AE7F98F1-0197-4254-9653-E7D6F2AC5B44}" type="pres">
      <dgm:prSet presAssocID="{15CBE7DE-ABA5-45D1-A0FC-41DF950E5F16}" presName="circleA" presStyleLbl="node1" presStyleIdx="0" presStyleCnt="1"/>
      <dgm:spPr/>
    </dgm:pt>
    <dgm:pt modelId="{CC5CDC01-6EC4-4633-9F2B-BB0DD4D2BEA2}" type="pres">
      <dgm:prSet presAssocID="{15CBE7DE-ABA5-45D1-A0FC-41DF950E5F16}" presName="spaceA" presStyleCnt="0"/>
      <dgm:spPr/>
    </dgm:pt>
  </dgm:ptLst>
  <dgm:cxnLst>
    <dgm:cxn modelId="{ED219F2A-9613-4BD7-8C2F-82C54CD709B4}" type="presOf" srcId="{15CBE7DE-ABA5-45D1-A0FC-41DF950E5F16}" destId="{EA4B61F5-FEF3-4F0A-8821-9C7999147BBC}" srcOrd="0" destOrd="0" presId="urn:microsoft.com/office/officeart/2005/8/layout/hProcess11"/>
    <dgm:cxn modelId="{7DFE266D-1AFB-4DD3-BCA9-B775D425F90D}" type="presOf" srcId="{B229D1CF-117D-440A-BFDF-A1E2DE5E414A}" destId="{0BFA5168-1BB5-4076-95BD-12231EF6107C}" srcOrd="0" destOrd="0" presId="urn:microsoft.com/office/officeart/2005/8/layout/hProcess11"/>
    <dgm:cxn modelId="{87BA812F-0921-4044-B607-F01BF0363687}" srcId="{B229D1CF-117D-440A-BFDF-A1E2DE5E414A}" destId="{15CBE7DE-ABA5-45D1-A0FC-41DF950E5F16}" srcOrd="0" destOrd="0" parTransId="{8B93CD5B-B0F0-4D6D-8A0E-669F48C2D39D}" sibTransId="{60A3DE96-BBBE-4C0D-A70C-41CF5D5ABE8E}"/>
    <dgm:cxn modelId="{42BBDD60-C0F3-4281-9A15-7E969C11EB58}" type="presParOf" srcId="{0BFA5168-1BB5-4076-95BD-12231EF6107C}" destId="{FC43A78A-D00D-43B7-8FE2-0C8B4D9DC290}" srcOrd="0" destOrd="0" presId="urn:microsoft.com/office/officeart/2005/8/layout/hProcess11"/>
    <dgm:cxn modelId="{1CBFE428-5892-425D-9E03-22BD49E96A36}" type="presParOf" srcId="{0BFA5168-1BB5-4076-95BD-12231EF6107C}" destId="{F0E72680-EE4B-4835-9DE3-A68766947F99}" srcOrd="1" destOrd="0" presId="urn:microsoft.com/office/officeart/2005/8/layout/hProcess11"/>
    <dgm:cxn modelId="{215D9481-EDE9-495F-BA0D-F8C26A65F1B6}" type="presParOf" srcId="{F0E72680-EE4B-4835-9DE3-A68766947F99}" destId="{5BCDA99A-295A-4D15-AE71-E954574F07A9}" srcOrd="0" destOrd="0" presId="urn:microsoft.com/office/officeart/2005/8/layout/hProcess11"/>
    <dgm:cxn modelId="{47231F2E-9B5F-4FA2-837A-475823210CB5}" type="presParOf" srcId="{5BCDA99A-295A-4D15-AE71-E954574F07A9}" destId="{EA4B61F5-FEF3-4F0A-8821-9C7999147BBC}" srcOrd="0" destOrd="0" presId="urn:microsoft.com/office/officeart/2005/8/layout/hProcess11"/>
    <dgm:cxn modelId="{5C2BB93E-A5DD-43F3-B45D-B93157E6830D}" type="presParOf" srcId="{5BCDA99A-295A-4D15-AE71-E954574F07A9}" destId="{AE7F98F1-0197-4254-9653-E7D6F2AC5B44}" srcOrd="1" destOrd="0" presId="urn:microsoft.com/office/officeart/2005/8/layout/hProcess11"/>
    <dgm:cxn modelId="{31CAC234-CC61-4413-B127-CE069AEF8C99}" type="presParOf" srcId="{5BCDA99A-295A-4D15-AE71-E954574F07A9}" destId="{CC5CDC01-6EC4-4633-9F2B-BB0DD4D2BEA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6AAC959-31B0-4258-8F94-B59C48A540E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9D38B30-F348-4446-A917-2F7FFA23F764}">
      <dgm:prSet custT="1"/>
      <dgm:spPr/>
      <dgm:t>
        <a:bodyPr anchor="ctr"/>
        <a:lstStyle/>
        <a:p>
          <a:pPr algn="l" rtl="0"/>
          <a:r>
            <a:rPr lang="sr-Cyrl-RS" sz="1600" b="1" dirty="0" smtClean="0"/>
            <a:t>А) </a:t>
          </a:r>
          <a:r>
            <a:rPr lang="sr-Cyrl-RS" sz="1600" b="1" i="1" u="none" dirty="0" smtClean="0">
              <a:solidFill>
                <a:srgbClr val="FF0000"/>
              </a:solidFill>
            </a:rPr>
            <a:t>За ниво Републике Србије, аутономне покрајине и </a:t>
          </a:r>
          <a:r>
            <a:rPr lang="sr-Cyrl-RS" sz="1600" b="1" i="1" u="sng" dirty="0" smtClean="0">
              <a:solidFill>
                <a:srgbClr val="00B050"/>
              </a:solidFill>
            </a:rPr>
            <a:t>јединице локалне самоуправе </a:t>
          </a:r>
          <a:endParaRPr lang="en-US" sz="1600" b="0" i="1" u="sng" dirty="0" smtClean="0">
            <a:solidFill>
              <a:srgbClr val="00B050"/>
            </a:solidFill>
          </a:endParaRPr>
        </a:p>
      </dgm:t>
    </dgm:pt>
    <dgm:pt modelId="{D5A6ABA2-6E11-4D44-98B9-D42515520C2E}" type="parTrans" cxnId="{D6A06F3C-BB18-44EA-8501-EE3B30D370C4}">
      <dgm:prSet/>
      <dgm:spPr/>
      <dgm:t>
        <a:bodyPr/>
        <a:lstStyle/>
        <a:p>
          <a:pPr algn="just"/>
          <a:endParaRPr lang="en-US" sz="2000"/>
        </a:p>
      </dgm:t>
    </dgm:pt>
    <dgm:pt modelId="{3FA2BDBA-5036-4F96-9E8D-4A0A18EC1747}" type="sibTrans" cxnId="{D6A06F3C-BB18-44EA-8501-EE3B30D370C4}">
      <dgm:prSet/>
      <dgm:spPr/>
      <dgm:t>
        <a:bodyPr/>
        <a:lstStyle/>
        <a:p>
          <a:pPr algn="just"/>
          <a:endParaRPr lang="en-US" sz="2000"/>
        </a:p>
      </dgm:t>
    </dgm:pt>
    <dgm:pt modelId="{C884B203-48C6-4FD3-9375-1C14F68B0DE2}">
      <dgm:prSet custT="1"/>
      <dgm:spPr/>
      <dgm:t>
        <a:bodyPr anchor="ctr"/>
        <a:lstStyle/>
        <a:p>
          <a:r>
            <a:rPr lang="sr-Cyrl-RS" sz="1600" b="0" i="1" dirty="0" smtClean="0"/>
            <a:t>Објекти и друга инфраструктура од посебног значаја (критична инфраструктура)</a:t>
          </a:r>
          <a:endParaRPr lang="en-US" sz="1600" b="0" i="1" dirty="0"/>
        </a:p>
      </dgm:t>
    </dgm:pt>
    <dgm:pt modelId="{BCFFDC5E-8D95-424E-80EE-793D7A1C895B}" type="parTrans" cxnId="{C9D29595-E83F-466C-83E0-188BD3C27CB5}">
      <dgm:prSet/>
      <dgm:spPr/>
      <dgm:t>
        <a:bodyPr/>
        <a:lstStyle/>
        <a:p>
          <a:endParaRPr lang="en-US"/>
        </a:p>
      </dgm:t>
    </dgm:pt>
    <dgm:pt modelId="{A43DA2E2-7D3D-4CE5-918D-CB07E22BB94D}" type="sibTrans" cxnId="{C9D29595-E83F-466C-83E0-188BD3C27CB5}">
      <dgm:prSet/>
      <dgm:spPr/>
      <dgm:t>
        <a:bodyPr/>
        <a:lstStyle/>
        <a:p>
          <a:endParaRPr lang="en-US"/>
        </a:p>
      </dgm:t>
    </dgm:pt>
    <dgm:pt modelId="{C583ED31-A106-4DB5-AD71-0B20DB6B3107}">
      <dgm:prSet custT="1"/>
      <dgm:spPr/>
      <dgm:t>
        <a:bodyPr/>
        <a:lstStyle/>
        <a:p>
          <a:r>
            <a:rPr lang="sr-Cyrl-RS" sz="1200" dirty="0" smtClean="0"/>
            <a:t>Електроенергетска инфраструктура</a:t>
          </a:r>
          <a:endParaRPr lang="en-US" sz="1200" dirty="0"/>
        </a:p>
      </dgm:t>
    </dgm:pt>
    <dgm:pt modelId="{27CD6A27-242F-41A7-B552-E45EDDF7E75E}" type="parTrans" cxnId="{8DC351F4-9CE5-4DCF-A01C-9A341DDC1C37}">
      <dgm:prSet/>
      <dgm:spPr/>
      <dgm:t>
        <a:bodyPr/>
        <a:lstStyle/>
        <a:p>
          <a:endParaRPr lang="en-US"/>
        </a:p>
      </dgm:t>
    </dgm:pt>
    <dgm:pt modelId="{C8E55FD6-DBCA-46CA-8AB8-8B4C0FB7E605}" type="sibTrans" cxnId="{8DC351F4-9CE5-4DCF-A01C-9A341DDC1C37}">
      <dgm:prSet/>
      <dgm:spPr/>
      <dgm:t>
        <a:bodyPr/>
        <a:lstStyle/>
        <a:p>
          <a:endParaRPr lang="en-US"/>
        </a:p>
      </dgm:t>
    </dgm:pt>
    <dgm:pt modelId="{5CCFB395-5C29-4DA6-AE9C-11CFF7D4FE2C}">
      <dgm:prSet custT="1"/>
      <dgm:spPr/>
      <dgm:t>
        <a:bodyPr/>
        <a:lstStyle/>
        <a:p>
          <a:r>
            <a:rPr lang="sr-Cyrl-RS" sz="1200" dirty="0" smtClean="0"/>
            <a:t>Телекомуникациона инфраструктура</a:t>
          </a:r>
          <a:endParaRPr lang="en-US" sz="1200" dirty="0"/>
        </a:p>
      </dgm:t>
    </dgm:pt>
    <dgm:pt modelId="{A2343B0F-1530-4887-9517-1BEA9149D99B}" type="parTrans" cxnId="{262ED539-D7D8-4295-BBEC-E5C2197D9B87}">
      <dgm:prSet/>
      <dgm:spPr/>
      <dgm:t>
        <a:bodyPr/>
        <a:lstStyle/>
        <a:p>
          <a:endParaRPr lang="en-US"/>
        </a:p>
      </dgm:t>
    </dgm:pt>
    <dgm:pt modelId="{7EDCCA57-4668-4FDB-96CF-0137D892EE4A}" type="sibTrans" cxnId="{262ED539-D7D8-4295-BBEC-E5C2197D9B87}">
      <dgm:prSet/>
      <dgm:spPr/>
      <dgm:t>
        <a:bodyPr/>
        <a:lstStyle/>
        <a:p>
          <a:endParaRPr lang="en-US"/>
        </a:p>
      </dgm:t>
    </dgm:pt>
    <dgm:pt modelId="{070EF7D8-05CB-4171-83FC-B15D5D129FAF}">
      <dgm:prSet custT="1"/>
      <dgm:spPr/>
      <dgm:t>
        <a:bodyPr/>
        <a:lstStyle/>
        <a:p>
          <a:r>
            <a:rPr lang="sr-Cyrl-RS" sz="1200" dirty="0" smtClean="0"/>
            <a:t>Саобраћајна инфраструктура</a:t>
          </a:r>
          <a:endParaRPr lang="en-US" sz="1200" dirty="0"/>
        </a:p>
      </dgm:t>
    </dgm:pt>
    <dgm:pt modelId="{EC37721C-619F-4675-8C90-158A4418052E}" type="parTrans" cxnId="{A4D550E4-BF43-410A-9906-8F5BCA56E790}">
      <dgm:prSet/>
      <dgm:spPr/>
      <dgm:t>
        <a:bodyPr/>
        <a:lstStyle/>
        <a:p>
          <a:endParaRPr lang="en-US"/>
        </a:p>
      </dgm:t>
    </dgm:pt>
    <dgm:pt modelId="{FA9F8AB1-19F0-4C05-9F71-7B855ED20E37}" type="sibTrans" cxnId="{A4D550E4-BF43-410A-9906-8F5BCA56E790}">
      <dgm:prSet/>
      <dgm:spPr/>
      <dgm:t>
        <a:bodyPr/>
        <a:lstStyle/>
        <a:p>
          <a:endParaRPr lang="en-US"/>
        </a:p>
      </dgm:t>
    </dgm:pt>
    <dgm:pt modelId="{4E5F6868-69AC-41F6-A4D0-154918E88B7F}">
      <dgm:prSet custT="1"/>
      <dgm:spPr/>
      <dgm:t>
        <a:bodyPr/>
        <a:lstStyle/>
        <a:p>
          <a:r>
            <a:rPr lang="sr-Cyrl-RS" sz="1200" dirty="0" smtClean="0"/>
            <a:t>Здравствена и социјална заштита</a:t>
          </a:r>
          <a:endParaRPr lang="en-US" sz="1200" dirty="0"/>
        </a:p>
      </dgm:t>
    </dgm:pt>
    <dgm:pt modelId="{8050B5B5-AA99-4D3C-BB62-A53731BD9EA2}" type="parTrans" cxnId="{8AE39874-DCCA-48E8-ABFE-B24A3D5BFD69}">
      <dgm:prSet/>
      <dgm:spPr/>
      <dgm:t>
        <a:bodyPr/>
        <a:lstStyle/>
        <a:p>
          <a:endParaRPr lang="en-US"/>
        </a:p>
      </dgm:t>
    </dgm:pt>
    <dgm:pt modelId="{93C3F7ED-999E-446E-B206-A9D9B4F8D992}" type="sibTrans" cxnId="{8AE39874-DCCA-48E8-ABFE-B24A3D5BFD69}">
      <dgm:prSet/>
      <dgm:spPr/>
      <dgm:t>
        <a:bodyPr/>
        <a:lstStyle/>
        <a:p>
          <a:endParaRPr lang="en-US"/>
        </a:p>
      </dgm:t>
    </dgm:pt>
    <dgm:pt modelId="{AD3974A4-7248-4C3E-88AF-35639FFB1B3B}">
      <dgm:prSet custT="1"/>
      <dgm:spPr/>
      <dgm:t>
        <a:bodyPr/>
        <a:lstStyle/>
        <a:p>
          <a:r>
            <a:rPr lang="sr-Cyrl-RS" sz="1200" dirty="0" smtClean="0"/>
            <a:t>Водопривредна инфраструктура</a:t>
          </a:r>
          <a:endParaRPr lang="en-US" sz="1200" dirty="0"/>
        </a:p>
      </dgm:t>
    </dgm:pt>
    <dgm:pt modelId="{49FA7BD8-0C4E-4080-B289-DD9F8B17860E}" type="parTrans" cxnId="{AA155E37-F71C-4DD4-8823-02C720903C21}">
      <dgm:prSet/>
      <dgm:spPr/>
      <dgm:t>
        <a:bodyPr/>
        <a:lstStyle/>
        <a:p>
          <a:endParaRPr lang="en-US"/>
        </a:p>
      </dgm:t>
    </dgm:pt>
    <dgm:pt modelId="{F6FA1EEE-1321-4E13-B3B4-2202A576E446}" type="sibTrans" cxnId="{AA155E37-F71C-4DD4-8823-02C720903C21}">
      <dgm:prSet/>
      <dgm:spPr/>
      <dgm:t>
        <a:bodyPr/>
        <a:lstStyle/>
        <a:p>
          <a:endParaRPr lang="en-US"/>
        </a:p>
      </dgm:t>
    </dgm:pt>
    <dgm:pt modelId="{725D6C6D-BBB6-4210-8CC6-73A7C1EB1D74}">
      <dgm:prSet custT="1"/>
      <dgm:spPr/>
      <dgm:t>
        <a:bodyPr/>
        <a:lstStyle/>
        <a:p>
          <a:r>
            <a:rPr lang="sr-Cyrl-RS" sz="1200" dirty="0" smtClean="0"/>
            <a:t>Снабдевање становништва храном</a:t>
          </a:r>
          <a:endParaRPr lang="en-US" sz="1200" dirty="0"/>
        </a:p>
      </dgm:t>
    </dgm:pt>
    <dgm:pt modelId="{EBD3FA5D-1203-46FB-8FC5-DC02CD9977D7}" type="parTrans" cxnId="{C8DBC3E5-B152-42CF-8A15-C934F25D5326}">
      <dgm:prSet/>
      <dgm:spPr/>
      <dgm:t>
        <a:bodyPr/>
        <a:lstStyle/>
        <a:p>
          <a:endParaRPr lang="en-US"/>
        </a:p>
      </dgm:t>
    </dgm:pt>
    <dgm:pt modelId="{4477C3F0-D9C8-453A-884F-BCF02F0C3173}" type="sibTrans" cxnId="{C8DBC3E5-B152-42CF-8A15-C934F25D5326}">
      <dgm:prSet/>
      <dgm:spPr/>
      <dgm:t>
        <a:bodyPr/>
        <a:lstStyle/>
        <a:p>
          <a:endParaRPr lang="en-US"/>
        </a:p>
      </dgm:t>
    </dgm:pt>
    <dgm:pt modelId="{9A8E7B4D-C804-4BEA-8B6A-224C118151F0}">
      <dgm:prSet custT="1"/>
      <dgm:spPr/>
      <dgm:t>
        <a:bodyPr/>
        <a:lstStyle/>
        <a:p>
          <a:r>
            <a:rPr lang="sr-Cyrl-RS" sz="1200" dirty="0" smtClean="0"/>
            <a:t>Финансије</a:t>
          </a:r>
          <a:endParaRPr lang="en-US" sz="1200" dirty="0"/>
        </a:p>
      </dgm:t>
    </dgm:pt>
    <dgm:pt modelId="{51FC87EF-38D3-4185-B53E-36AA1C2F73B1}" type="parTrans" cxnId="{B9B5CA31-1272-4E2B-AD58-725FD87DA84A}">
      <dgm:prSet/>
      <dgm:spPr/>
      <dgm:t>
        <a:bodyPr/>
        <a:lstStyle/>
        <a:p>
          <a:endParaRPr lang="en-US"/>
        </a:p>
      </dgm:t>
    </dgm:pt>
    <dgm:pt modelId="{90959A2E-56B9-4949-AD35-34297606F10F}" type="sibTrans" cxnId="{B9B5CA31-1272-4E2B-AD58-725FD87DA84A}">
      <dgm:prSet/>
      <dgm:spPr/>
      <dgm:t>
        <a:bodyPr/>
        <a:lstStyle/>
        <a:p>
          <a:endParaRPr lang="en-US"/>
        </a:p>
      </dgm:t>
    </dgm:pt>
    <dgm:pt modelId="{817F8541-13EE-4902-A2D1-414947E9AF62}">
      <dgm:prSet custT="1"/>
      <dgm:spPr/>
      <dgm:t>
        <a:bodyPr/>
        <a:lstStyle/>
        <a:p>
          <a:r>
            <a:rPr lang="sr-Cyrl-RS" sz="1200" dirty="0" smtClean="0"/>
            <a:t>Производња и складиштење опасних материја</a:t>
          </a:r>
          <a:endParaRPr lang="en-US" sz="1200" dirty="0"/>
        </a:p>
      </dgm:t>
    </dgm:pt>
    <dgm:pt modelId="{0B6B32AF-901F-4541-944B-1F9880B75258}" type="parTrans" cxnId="{B1F4472F-3663-403C-9775-B2ED8D8442A2}">
      <dgm:prSet/>
      <dgm:spPr/>
      <dgm:t>
        <a:bodyPr/>
        <a:lstStyle/>
        <a:p>
          <a:endParaRPr lang="en-US"/>
        </a:p>
      </dgm:t>
    </dgm:pt>
    <dgm:pt modelId="{C783C38C-217A-4384-A41C-BE4B961E17CF}" type="sibTrans" cxnId="{B1F4472F-3663-403C-9775-B2ED8D8442A2}">
      <dgm:prSet/>
      <dgm:spPr/>
      <dgm:t>
        <a:bodyPr/>
        <a:lstStyle/>
        <a:p>
          <a:endParaRPr lang="en-US"/>
        </a:p>
      </dgm:t>
    </dgm:pt>
    <dgm:pt modelId="{5E1A1951-CA1D-41D3-90A7-49C6E2068597}">
      <dgm:prSet custT="1"/>
      <dgm:spPr/>
      <dgm:t>
        <a:bodyPr/>
        <a:lstStyle/>
        <a:p>
          <a:r>
            <a:rPr lang="sr-Cyrl-RS" sz="1200" dirty="0" smtClean="0"/>
            <a:t>Органи државне управе и хитне службе</a:t>
          </a:r>
          <a:endParaRPr lang="en-US" sz="1200" dirty="0"/>
        </a:p>
      </dgm:t>
    </dgm:pt>
    <dgm:pt modelId="{02594397-5A26-45D4-B95B-FA2781CEB4A0}" type="parTrans" cxnId="{FD91A29B-F860-4809-AB11-EF3DBD507885}">
      <dgm:prSet/>
      <dgm:spPr/>
      <dgm:t>
        <a:bodyPr/>
        <a:lstStyle/>
        <a:p>
          <a:endParaRPr lang="en-US"/>
        </a:p>
      </dgm:t>
    </dgm:pt>
    <dgm:pt modelId="{1C90E579-516F-4AB2-8CC8-2D84BB3A28BC}" type="sibTrans" cxnId="{FD91A29B-F860-4809-AB11-EF3DBD507885}">
      <dgm:prSet/>
      <dgm:spPr/>
      <dgm:t>
        <a:bodyPr/>
        <a:lstStyle/>
        <a:p>
          <a:endParaRPr lang="en-US"/>
        </a:p>
      </dgm:t>
    </dgm:pt>
    <dgm:pt modelId="{AE945827-4492-44B6-B66C-6D2E2587064A}">
      <dgm:prSet custT="1"/>
      <dgm:spPr/>
      <dgm:t>
        <a:bodyPr/>
        <a:lstStyle/>
        <a:p>
          <a:r>
            <a:rPr lang="sr-Cyrl-RS" sz="1200" dirty="0" smtClean="0"/>
            <a:t>Национални споменици и вредности</a:t>
          </a:r>
          <a:endParaRPr lang="en-US" sz="1200" dirty="0"/>
        </a:p>
      </dgm:t>
    </dgm:pt>
    <dgm:pt modelId="{A6C19238-27DF-400E-84F5-DB2858B7E02D}" type="parTrans" cxnId="{2B728462-8444-4F5D-B360-92713028809F}">
      <dgm:prSet/>
      <dgm:spPr/>
      <dgm:t>
        <a:bodyPr/>
        <a:lstStyle/>
        <a:p>
          <a:endParaRPr lang="en-US"/>
        </a:p>
      </dgm:t>
    </dgm:pt>
    <dgm:pt modelId="{81003A11-CB8A-4F34-9CCF-EB13699B576A}" type="sibTrans" cxnId="{2B728462-8444-4F5D-B360-92713028809F}">
      <dgm:prSet/>
      <dgm:spPr/>
      <dgm:t>
        <a:bodyPr/>
        <a:lstStyle/>
        <a:p>
          <a:endParaRPr lang="en-US"/>
        </a:p>
      </dgm:t>
    </dgm:pt>
    <dgm:pt modelId="{F3A6886D-8964-47D1-9DF7-2DF97D7BDB32}">
      <dgm:prSet custT="1"/>
      <dgm:spPr/>
      <dgm:t>
        <a:bodyPr/>
        <a:lstStyle/>
        <a:p>
          <a:r>
            <a:rPr lang="sr-Cyrl-RS" sz="1200" dirty="0" smtClean="0"/>
            <a:t>Наука и образовање</a:t>
          </a:r>
          <a:endParaRPr lang="en-US" sz="1200" dirty="0"/>
        </a:p>
      </dgm:t>
    </dgm:pt>
    <dgm:pt modelId="{25097A3D-9D69-4E17-B336-63090779D71D}" type="parTrans" cxnId="{75711A34-A9E5-4660-977F-E10369702C97}">
      <dgm:prSet/>
      <dgm:spPr/>
      <dgm:t>
        <a:bodyPr/>
        <a:lstStyle/>
        <a:p>
          <a:endParaRPr lang="en-US"/>
        </a:p>
      </dgm:t>
    </dgm:pt>
    <dgm:pt modelId="{6A97E091-48A8-47E1-8EB7-47B28C200571}" type="sibTrans" cxnId="{75711A34-A9E5-4660-977F-E10369702C97}">
      <dgm:prSet/>
      <dgm:spPr/>
      <dgm:t>
        <a:bodyPr/>
        <a:lstStyle/>
        <a:p>
          <a:endParaRPr lang="en-US"/>
        </a:p>
      </dgm:t>
    </dgm:pt>
    <dgm:pt modelId="{1974773A-613D-4906-861E-18E8FF411371}" type="pres">
      <dgm:prSet presAssocID="{46AAC959-31B0-4258-8F94-B59C48A540EF}" presName="vert0" presStyleCnt="0">
        <dgm:presLayoutVars>
          <dgm:dir/>
          <dgm:animOne val="branch"/>
          <dgm:animLvl val="lvl"/>
        </dgm:presLayoutVars>
      </dgm:prSet>
      <dgm:spPr/>
      <dgm:t>
        <a:bodyPr/>
        <a:lstStyle/>
        <a:p>
          <a:endParaRPr lang="en-US"/>
        </a:p>
      </dgm:t>
    </dgm:pt>
    <dgm:pt modelId="{74F4FFB8-C620-46DA-9D4C-722468CC7B1D}" type="pres">
      <dgm:prSet presAssocID="{A9D38B30-F348-4446-A917-2F7FFA23F764}" presName="thickLine" presStyleLbl="alignNode1" presStyleIdx="0" presStyleCnt="1"/>
      <dgm:spPr/>
    </dgm:pt>
    <dgm:pt modelId="{1C96C0AC-DBAA-468E-ABFD-ED81628A6AFC}" type="pres">
      <dgm:prSet presAssocID="{A9D38B30-F348-4446-A917-2F7FFA23F764}" presName="horz1" presStyleCnt="0"/>
      <dgm:spPr/>
    </dgm:pt>
    <dgm:pt modelId="{838015EE-82BA-492C-95DC-9F11BA3584F2}" type="pres">
      <dgm:prSet presAssocID="{A9D38B30-F348-4446-A917-2F7FFA23F764}" presName="tx1" presStyleLbl="revTx" presStyleIdx="0" presStyleCnt="13" custScaleX="140379"/>
      <dgm:spPr/>
      <dgm:t>
        <a:bodyPr/>
        <a:lstStyle/>
        <a:p>
          <a:endParaRPr lang="en-US"/>
        </a:p>
      </dgm:t>
    </dgm:pt>
    <dgm:pt modelId="{AB01B428-FFE0-4DCB-AA6C-2475A304BB2C}" type="pres">
      <dgm:prSet presAssocID="{A9D38B30-F348-4446-A917-2F7FFA23F764}" presName="vert1" presStyleCnt="0"/>
      <dgm:spPr/>
    </dgm:pt>
    <dgm:pt modelId="{F8CCE024-4E3F-4280-9CEC-4C0CABE336A9}" type="pres">
      <dgm:prSet presAssocID="{C884B203-48C6-4FD3-9375-1C14F68B0DE2}" presName="vertSpace2a" presStyleCnt="0"/>
      <dgm:spPr/>
    </dgm:pt>
    <dgm:pt modelId="{68497684-FF36-4557-B515-E778807BE58C}" type="pres">
      <dgm:prSet presAssocID="{C884B203-48C6-4FD3-9375-1C14F68B0DE2}" presName="horz2" presStyleCnt="0"/>
      <dgm:spPr/>
    </dgm:pt>
    <dgm:pt modelId="{3BE7FAE3-AC13-4007-A705-68D97CE7276B}" type="pres">
      <dgm:prSet presAssocID="{C884B203-48C6-4FD3-9375-1C14F68B0DE2}" presName="horzSpace2" presStyleCnt="0"/>
      <dgm:spPr/>
    </dgm:pt>
    <dgm:pt modelId="{6CF907C3-E3F9-4B1E-A52A-D0B4B284F563}" type="pres">
      <dgm:prSet presAssocID="{C884B203-48C6-4FD3-9375-1C14F68B0DE2}" presName="tx2" presStyleLbl="revTx" presStyleIdx="1" presStyleCnt="13" custScaleX="72450"/>
      <dgm:spPr/>
      <dgm:t>
        <a:bodyPr/>
        <a:lstStyle/>
        <a:p>
          <a:endParaRPr lang="en-US"/>
        </a:p>
      </dgm:t>
    </dgm:pt>
    <dgm:pt modelId="{FD1C81EE-C958-4B29-A181-BB21035CCD04}" type="pres">
      <dgm:prSet presAssocID="{C884B203-48C6-4FD3-9375-1C14F68B0DE2}" presName="vert2" presStyleCnt="0"/>
      <dgm:spPr/>
    </dgm:pt>
    <dgm:pt modelId="{2AE0A2C6-5570-4AEE-8960-EB35A1284426}" type="pres">
      <dgm:prSet presAssocID="{C583ED31-A106-4DB5-AD71-0B20DB6B3107}" presName="horz3" presStyleCnt="0"/>
      <dgm:spPr/>
    </dgm:pt>
    <dgm:pt modelId="{FB8440D0-91DF-4C7C-BD03-20675923A2ED}" type="pres">
      <dgm:prSet presAssocID="{C583ED31-A106-4DB5-AD71-0B20DB6B3107}" presName="horzSpace3" presStyleCnt="0"/>
      <dgm:spPr/>
    </dgm:pt>
    <dgm:pt modelId="{816A3CFD-35A4-4483-8BD6-787C341FC088}" type="pres">
      <dgm:prSet presAssocID="{C583ED31-A106-4DB5-AD71-0B20DB6B3107}" presName="tx3" presStyleLbl="revTx" presStyleIdx="2" presStyleCnt="13"/>
      <dgm:spPr/>
      <dgm:t>
        <a:bodyPr/>
        <a:lstStyle/>
        <a:p>
          <a:endParaRPr lang="en-US"/>
        </a:p>
      </dgm:t>
    </dgm:pt>
    <dgm:pt modelId="{702AFC6D-3F24-4478-ADD7-9517E41F4F22}" type="pres">
      <dgm:prSet presAssocID="{C583ED31-A106-4DB5-AD71-0B20DB6B3107}" presName="vert3" presStyleCnt="0"/>
      <dgm:spPr/>
    </dgm:pt>
    <dgm:pt modelId="{2A750653-2252-48E5-B497-8EFB83333F0B}" type="pres">
      <dgm:prSet presAssocID="{C8E55FD6-DBCA-46CA-8AB8-8B4C0FB7E605}" presName="thinLine3" presStyleLbl="callout" presStyleIdx="0" presStyleCnt="11"/>
      <dgm:spPr/>
    </dgm:pt>
    <dgm:pt modelId="{5AB7F8C4-93AC-40ED-BC2E-6AAC67D1D475}" type="pres">
      <dgm:prSet presAssocID="{5CCFB395-5C29-4DA6-AE9C-11CFF7D4FE2C}" presName="horz3" presStyleCnt="0"/>
      <dgm:spPr/>
    </dgm:pt>
    <dgm:pt modelId="{A35CC615-4159-40FA-A96E-1DCBBDF6FB83}" type="pres">
      <dgm:prSet presAssocID="{5CCFB395-5C29-4DA6-AE9C-11CFF7D4FE2C}" presName="horzSpace3" presStyleCnt="0"/>
      <dgm:spPr/>
    </dgm:pt>
    <dgm:pt modelId="{627B008A-B71C-4F57-AD05-2F49EE676CE4}" type="pres">
      <dgm:prSet presAssocID="{5CCFB395-5C29-4DA6-AE9C-11CFF7D4FE2C}" presName="tx3" presStyleLbl="revTx" presStyleIdx="3" presStyleCnt="13"/>
      <dgm:spPr/>
      <dgm:t>
        <a:bodyPr/>
        <a:lstStyle/>
        <a:p>
          <a:endParaRPr lang="en-US"/>
        </a:p>
      </dgm:t>
    </dgm:pt>
    <dgm:pt modelId="{ED909AFC-6A31-4A81-9026-3D5B55F0DE27}" type="pres">
      <dgm:prSet presAssocID="{5CCFB395-5C29-4DA6-AE9C-11CFF7D4FE2C}" presName="vert3" presStyleCnt="0"/>
      <dgm:spPr/>
    </dgm:pt>
    <dgm:pt modelId="{E156929A-8FB7-4C71-8026-EECB8504B3AF}" type="pres">
      <dgm:prSet presAssocID="{7EDCCA57-4668-4FDB-96CF-0137D892EE4A}" presName="thinLine3" presStyleLbl="callout" presStyleIdx="1" presStyleCnt="11"/>
      <dgm:spPr/>
    </dgm:pt>
    <dgm:pt modelId="{4C425EA5-0A54-4CDA-B9AA-B350C0F80521}" type="pres">
      <dgm:prSet presAssocID="{070EF7D8-05CB-4171-83FC-B15D5D129FAF}" presName="horz3" presStyleCnt="0"/>
      <dgm:spPr/>
    </dgm:pt>
    <dgm:pt modelId="{8673F4B7-D7F2-46DA-BD7F-9812862F648D}" type="pres">
      <dgm:prSet presAssocID="{070EF7D8-05CB-4171-83FC-B15D5D129FAF}" presName="horzSpace3" presStyleCnt="0"/>
      <dgm:spPr/>
    </dgm:pt>
    <dgm:pt modelId="{9DF8A793-7F87-4D33-9CEC-4BE55DA069AB}" type="pres">
      <dgm:prSet presAssocID="{070EF7D8-05CB-4171-83FC-B15D5D129FAF}" presName="tx3" presStyleLbl="revTx" presStyleIdx="4" presStyleCnt="13"/>
      <dgm:spPr/>
      <dgm:t>
        <a:bodyPr/>
        <a:lstStyle/>
        <a:p>
          <a:endParaRPr lang="en-US"/>
        </a:p>
      </dgm:t>
    </dgm:pt>
    <dgm:pt modelId="{5D0487AD-5927-4E1F-9A21-3FD4736705B7}" type="pres">
      <dgm:prSet presAssocID="{070EF7D8-05CB-4171-83FC-B15D5D129FAF}" presName="vert3" presStyleCnt="0"/>
      <dgm:spPr/>
    </dgm:pt>
    <dgm:pt modelId="{2FF06508-FB9D-40F7-A84C-71891E927976}" type="pres">
      <dgm:prSet presAssocID="{FA9F8AB1-19F0-4C05-9F71-7B855ED20E37}" presName="thinLine3" presStyleLbl="callout" presStyleIdx="2" presStyleCnt="11"/>
      <dgm:spPr/>
    </dgm:pt>
    <dgm:pt modelId="{ECAD0ABB-8ED0-452F-89C7-A8C5475CA570}" type="pres">
      <dgm:prSet presAssocID="{4E5F6868-69AC-41F6-A4D0-154918E88B7F}" presName="horz3" presStyleCnt="0"/>
      <dgm:spPr/>
    </dgm:pt>
    <dgm:pt modelId="{BF6A1A64-DB04-4374-B429-3400536A1E0C}" type="pres">
      <dgm:prSet presAssocID="{4E5F6868-69AC-41F6-A4D0-154918E88B7F}" presName="horzSpace3" presStyleCnt="0"/>
      <dgm:spPr/>
    </dgm:pt>
    <dgm:pt modelId="{98156B9F-6B45-4ABC-9D13-2008F62BF7E9}" type="pres">
      <dgm:prSet presAssocID="{4E5F6868-69AC-41F6-A4D0-154918E88B7F}" presName="tx3" presStyleLbl="revTx" presStyleIdx="5" presStyleCnt="13"/>
      <dgm:spPr/>
      <dgm:t>
        <a:bodyPr/>
        <a:lstStyle/>
        <a:p>
          <a:endParaRPr lang="en-US"/>
        </a:p>
      </dgm:t>
    </dgm:pt>
    <dgm:pt modelId="{3A5C2A9C-6922-477C-B0D5-3B2ED7D3258C}" type="pres">
      <dgm:prSet presAssocID="{4E5F6868-69AC-41F6-A4D0-154918E88B7F}" presName="vert3" presStyleCnt="0"/>
      <dgm:spPr/>
    </dgm:pt>
    <dgm:pt modelId="{B27B6F94-EE94-40EA-A772-B759AFCDF544}" type="pres">
      <dgm:prSet presAssocID="{93C3F7ED-999E-446E-B206-A9D9B4F8D992}" presName="thinLine3" presStyleLbl="callout" presStyleIdx="3" presStyleCnt="11"/>
      <dgm:spPr/>
    </dgm:pt>
    <dgm:pt modelId="{2681305B-8404-45F7-9530-48CF8329D264}" type="pres">
      <dgm:prSet presAssocID="{AD3974A4-7248-4C3E-88AF-35639FFB1B3B}" presName="horz3" presStyleCnt="0"/>
      <dgm:spPr/>
    </dgm:pt>
    <dgm:pt modelId="{78CBE6A3-75E2-4B14-A0A0-0B8A8B9330B1}" type="pres">
      <dgm:prSet presAssocID="{AD3974A4-7248-4C3E-88AF-35639FFB1B3B}" presName="horzSpace3" presStyleCnt="0"/>
      <dgm:spPr/>
    </dgm:pt>
    <dgm:pt modelId="{753D724D-D781-4ED7-BD5E-420F8B26A136}" type="pres">
      <dgm:prSet presAssocID="{AD3974A4-7248-4C3E-88AF-35639FFB1B3B}" presName="tx3" presStyleLbl="revTx" presStyleIdx="6" presStyleCnt="13"/>
      <dgm:spPr/>
      <dgm:t>
        <a:bodyPr/>
        <a:lstStyle/>
        <a:p>
          <a:endParaRPr lang="en-US"/>
        </a:p>
      </dgm:t>
    </dgm:pt>
    <dgm:pt modelId="{B65109BE-9053-4C57-A8A4-8336B78832AA}" type="pres">
      <dgm:prSet presAssocID="{AD3974A4-7248-4C3E-88AF-35639FFB1B3B}" presName="vert3" presStyleCnt="0"/>
      <dgm:spPr/>
    </dgm:pt>
    <dgm:pt modelId="{FE0AA85A-16BD-40D4-AAA1-040AA6708456}" type="pres">
      <dgm:prSet presAssocID="{F6FA1EEE-1321-4E13-B3B4-2202A576E446}" presName="thinLine3" presStyleLbl="callout" presStyleIdx="4" presStyleCnt="11"/>
      <dgm:spPr/>
    </dgm:pt>
    <dgm:pt modelId="{8B755F55-6418-4714-8185-1A0C7095625B}" type="pres">
      <dgm:prSet presAssocID="{725D6C6D-BBB6-4210-8CC6-73A7C1EB1D74}" presName="horz3" presStyleCnt="0"/>
      <dgm:spPr/>
    </dgm:pt>
    <dgm:pt modelId="{21EAD6AF-763A-416C-910B-68B1D6A74C60}" type="pres">
      <dgm:prSet presAssocID="{725D6C6D-BBB6-4210-8CC6-73A7C1EB1D74}" presName="horzSpace3" presStyleCnt="0"/>
      <dgm:spPr/>
    </dgm:pt>
    <dgm:pt modelId="{2F34D445-6543-43A9-A9B1-033867D4A905}" type="pres">
      <dgm:prSet presAssocID="{725D6C6D-BBB6-4210-8CC6-73A7C1EB1D74}" presName="tx3" presStyleLbl="revTx" presStyleIdx="7" presStyleCnt="13"/>
      <dgm:spPr/>
      <dgm:t>
        <a:bodyPr/>
        <a:lstStyle/>
        <a:p>
          <a:endParaRPr lang="en-US"/>
        </a:p>
      </dgm:t>
    </dgm:pt>
    <dgm:pt modelId="{9E032B9C-69A7-42F0-BAF3-CA43A4519E12}" type="pres">
      <dgm:prSet presAssocID="{725D6C6D-BBB6-4210-8CC6-73A7C1EB1D74}" presName="vert3" presStyleCnt="0"/>
      <dgm:spPr/>
    </dgm:pt>
    <dgm:pt modelId="{0813A712-3BC0-4FF7-9663-523E5179FA3B}" type="pres">
      <dgm:prSet presAssocID="{4477C3F0-D9C8-453A-884F-BCF02F0C3173}" presName="thinLine3" presStyleLbl="callout" presStyleIdx="5" presStyleCnt="11"/>
      <dgm:spPr/>
    </dgm:pt>
    <dgm:pt modelId="{02521EB3-C567-4C04-AD85-D697B7A28007}" type="pres">
      <dgm:prSet presAssocID="{9A8E7B4D-C804-4BEA-8B6A-224C118151F0}" presName="horz3" presStyleCnt="0"/>
      <dgm:spPr/>
    </dgm:pt>
    <dgm:pt modelId="{930806E8-3D84-4F2C-A714-5743998DCADB}" type="pres">
      <dgm:prSet presAssocID="{9A8E7B4D-C804-4BEA-8B6A-224C118151F0}" presName="horzSpace3" presStyleCnt="0"/>
      <dgm:spPr/>
    </dgm:pt>
    <dgm:pt modelId="{EB2FC6CA-4137-48B8-B673-8D9B5BD1B98A}" type="pres">
      <dgm:prSet presAssocID="{9A8E7B4D-C804-4BEA-8B6A-224C118151F0}" presName="tx3" presStyleLbl="revTx" presStyleIdx="8" presStyleCnt="13"/>
      <dgm:spPr/>
      <dgm:t>
        <a:bodyPr/>
        <a:lstStyle/>
        <a:p>
          <a:endParaRPr lang="en-US"/>
        </a:p>
      </dgm:t>
    </dgm:pt>
    <dgm:pt modelId="{1598280F-4328-4BA8-8C37-7C7A1BAE4964}" type="pres">
      <dgm:prSet presAssocID="{9A8E7B4D-C804-4BEA-8B6A-224C118151F0}" presName="vert3" presStyleCnt="0"/>
      <dgm:spPr/>
    </dgm:pt>
    <dgm:pt modelId="{132273B4-4288-4F2E-A1D8-C7915D0BC720}" type="pres">
      <dgm:prSet presAssocID="{90959A2E-56B9-4949-AD35-34297606F10F}" presName="thinLine3" presStyleLbl="callout" presStyleIdx="6" presStyleCnt="11"/>
      <dgm:spPr/>
    </dgm:pt>
    <dgm:pt modelId="{C09ED263-94F4-4EDC-B2E1-11C67D6C274E}" type="pres">
      <dgm:prSet presAssocID="{817F8541-13EE-4902-A2D1-414947E9AF62}" presName="horz3" presStyleCnt="0"/>
      <dgm:spPr/>
    </dgm:pt>
    <dgm:pt modelId="{6F9B00EB-0672-4BDE-9C83-5C4C90DF9FA5}" type="pres">
      <dgm:prSet presAssocID="{817F8541-13EE-4902-A2D1-414947E9AF62}" presName="horzSpace3" presStyleCnt="0"/>
      <dgm:spPr/>
    </dgm:pt>
    <dgm:pt modelId="{1A381A68-EDF2-459E-A561-A5648C2F3F1B}" type="pres">
      <dgm:prSet presAssocID="{817F8541-13EE-4902-A2D1-414947E9AF62}" presName="tx3" presStyleLbl="revTx" presStyleIdx="9" presStyleCnt="13"/>
      <dgm:spPr/>
      <dgm:t>
        <a:bodyPr/>
        <a:lstStyle/>
        <a:p>
          <a:endParaRPr lang="en-US"/>
        </a:p>
      </dgm:t>
    </dgm:pt>
    <dgm:pt modelId="{C86384C7-E7BF-4652-A839-BC8D98516FF9}" type="pres">
      <dgm:prSet presAssocID="{817F8541-13EE-4902-A2D1-414947E9AF62}" presName="vert3" presStyleCnt="0"/>
      <dgm:spPr/>
    </dgm:pt>
    <dgm:pt modelId="{65184ED7-8F75-42F9-AE45-EC444C6629B4}" type="pres">
      <dgm:prSet presAssocID="{C783C38C-217A-4384-A41C-BE4B961E17CF}" presName="thinLine3" presStyleLbl="callout" presStyleIdx="7" presStyleCnt="11"/>
      <dgm:spPr/>
    </dgm:pt>
    <dgm:pt modelId="{FF96B61F-6834-44BA-9061-766D766B9B7B}" type="pres">
      <dgm:prSet presAssocID="{5E1A1951-CA1D-41D3-90A7-49C6E2068597}" presName="horz3" presStyleCnt="0"/>
      <dgm:spPr/>
    </dgm:pt>
    <dgm:pt modelId="{85E9AE50-F4F2-4E27-9EDD-000A75320BE3}" type="pres">
      <dgm:prSet presAssocID="{5E1A1951-CA1D-41D3-90A7-49C6E2068597}" presName="horzSpace3" presStyleCnt="0"/>
      <dgm:spPr/>
    </dgm:pt>
    <dgm:pt modelId="{FCCDB0A9-830E-4C98-9A45-89F678D52064}" type="pres">
      <dgm:prSet presAssocID="{5E1A1951-CA1D-41D3-90A7-49C6E2068597}" presName="tx3" presStyleLbl="revTx" presStyleIdx="10" presStyleCnt="13"/>
      <dgm:spPr/>
      <dgm:t>
        <a:bodyPr/>
        <a:lstStyle/>
        <a:p>
          <a:endParaRPr lang="en-US"/>
        </a:p>
      </dgm:t>
    </dgm:pt>
    <dgm:pt modelId="{D7281602-9749-414E-9DC9-0F2CFF74E24E}" type="pres">
      <dgm:prSet presAssocID="{5E1A1951-CA1D-41D3-90A7-49C6E2068597}" presName="vert3" presStyleCnt="0"/>
      <dgm:spPr/>
    </dgm:pt>
    <dgm:pt modelId="{1EBBB2BE-B66F-4EBE-A002-2CF9C19EF46B}" type="pres">
      <dgm:prSet presAssocID="{1C90E579-516F-4AB2-8CC8-2D84BB3A28BC}" presName="thinLine3" presStyleLbl="callout" presStyleIdx="8" presStyleCnt="11"/>
      <dgm:spPr/>
    </dgm:pt>
    <dgm:pt modelId="{A65557CD-4FD7-41D2-9B27-BA3CFF17B379}" type="pres">
      <dgm:prSet presAssocID="{AE945827-4492-44B6-B66C-6D2E2587064A}" presName="horz3" presStyleCnt="0"/>
      <dgm:spPr/>
    </dgm:pt>
    <dgm:pt modelId="{F4A168D0-2E78-4E92-804D-3D8DB0717EE5}" type="pres">
      <dgm:prSet presAssocID="{AE945827-4492-44B6-B66C-6D2E2587064A}" presName="horzSpace3" presStyleCnt="0"/>
      <dgm:spPr/>
    </dgm:pt>
    <dgm:pt modelId="{5DE85280-026F-4AEF-8769-7AA36FDAAD74}" type="pres">
      <dgm:prSet presAssocID="{AE945827-4492-44B6-B66C-6D2E2587064A}" presName="tx3" presStyleLbl="revTx" presStyleIdx="11" presStyleCnt="13"/>
      <dgm:spPr/>
      <dgm:t>
        <a:bodyPr/>
        <a:lstStyle/>
        <a:p>
          <a:endParaRPr lang="en-US"/>
        </a:p>
      </dgm:t>
    </dgm:pt>
    <dgm:pt modelId="{9759870E-2E41-40B8-8855-B750C5BD390D}" type="pres">
      <dgm:prSet presAssocID="{AE945827-4492-44B6-B66C-6D2E2587064A}" presName="vert3" presStyleCnt="0"/>
      <dgm:spPr/>
    </dgm:pt>
    <dgm:pt modelId="{5DA370EF-3978-4076-A88C-99F5680A4B97}" type="pres">
      <dgm:prSet presAssocID="{81003A11-CB8A-4F34-9CCF-EB13699B576A}" presName="thinLine3" presStyleLbl="callout" presStyleIdx="9" presStyleCnt="11"/>
      <dgm:spPr/>
    </dgm:pt>
    <dgm:pt modelId="{ED8F306C-8E6E-4F16-8299-E9CDC9C93AEB}" type="pres">
      <dgm:prSet presAssocID="{F3A6886D-8964-47D1-9DF7-2DF97D7BDB32}" presName="horz3" presStyleCnt="0"/>
      <dgm:spPr/>
    </dgm:pt>
    <dgm:pt modelId="{1DECF052-D2A7-49A6-A56C-E006F2A73771}" type="pres">
      <dgm:prSet presAssocID="{F3A6886D-8964-47D1-9DF7-2DF97D7BDB32}" presName="horzSpace3" presStyleCnt="0"/>
      <dgm:spPr/>
    </dgm:pt>
    <dgm:pt modelId="{E023E4DD-9642-4E3C-9CE0-AF671FC19A24}" type="pres">
      <dgm:prSet presAssocID="{F3A6886D-8964-47D1-9DF7-2DF97D7BDB32}" presName="tx3" presStyleLbl="revTx" presStyleIdx="12" presStyleCnt="13"/>
      <dgm:spPr/>
      <dgm:t>
        <a:bodyPr/>
        <a:lstStyle/>
        <a:p>
          <a:endParaRPr lang="en-US"/>
        </a:p>
      </dgm:t>
    </dgm:pt>
    <dgm:pt modelId="{9BEEBBD0-87B3-4A91-8524-F7C6E23931A3}" type="pres">
      <dgm:prSet presAssocID="{F3A6886D-8964-47D1-9DF7-2DF97D7BDB32}" presName="vert3" presStyleCnt="0"/>
      <dgm:spPr/>
    </dgm:pt>
    <dgm:pt modelId="{02E43332-8806-4F6C-9535-A2D39D35F16D}" type="pres">
      <dgm:prSet presAssocID="{C884B203-48C6-4FD3-9375-1C14F68B0DE2}" presName="thinLine2b" presStyleLbl="callout" presStyleIdx="10" presStyleCnt="11"/>
      <dgm:spPr/>
    </dgm:pt>
    <dgm:pt modelId="{4970FAA0-3E43-49A4-9ED9-252AA6C0578A}" type="pres">
      <dgm:prSet presAssocID="{C884B203-48C6-4FD3-9375-1C14F68B0DE2}" presName="vertSpace2b" presStyleCnt="0"/>
      <dgm:spPr/>
    </dgm:pt>
  </dgm:ptLst>
  <dgm:cxnLst>
    <dgm:cxn modelId="{9BDCE09F-4FD3-4BD7-AD8B-0DD0F98F4676}" type="presOf" srcId="{070EF7D8-05CB-4171-83FC-B15D5D129FAF}" destId="{9DF8A793-7F87-4D33-9CEC-4BE55DA069AB}" srcOrd="0" destOrd="0" presId="urn:microsoft.com/office/officeart/2008/layout/LinedList"/>
    <dgm:cxn modelId="{262ED539-D7D8-4295-BBEC-E5C2197D9B87}" srcId="{C884B203-48C6-4FD3-9375-1C14F68B0DE2}" destId="{5CCFB395-5C29-4DA6-AE9C-11CFF7D4FE2C}" srcOrd="1" destOrd="0" parTransId="{A2343B0F-1530-4887-9517-1BEA9149D99B}" sibTransId="{7EDCCA57-4668-4FDB-96CF-0137D892EE4A}"/>
    <dgm:cxn modelId="{0018DC0D-379E-472D-830C-A68F8DCC0ADB}" type="presOf" srcId="{AD3974A4-7248-4C3E-88AF-35639FFB1B3B}" destId="{753D724D-D781-4ED7-BD5E-420F8B26A136}" srcOrd="0" destOrd="0" presId="urn:microsoft.com/office/officeart/2008/layout/LinedList"/>
    <dgm:cxn modelId="{21C9FCD4-50AF-4F70-A52A-0B9B26BB3BE4}" type="presOf" srcId="{4E5F6868-69AC-41F6-A4D0-154918E88B7F}" destId="{98156B9F-6B45-4ABC-9D13-2008F62BF7E9}" srcOrd="0" destOrd="0" presId="urn:microsoft.com/office/officeart/2008/layout/LinedList"/>
    <dgm:cxn modelId="{6F66E9A8-AA4F-4FAF-8A6B-7CBD0FD4614E}" type="presOf" srcId="{46AAC959-31B0-4258-8F94-B59C48A540EF}" destId="{1974773A-613D-4906-861E-18E8FF411371}" srcOrd="0" destOrd="0" presId="urn:microsoft.com/office/officeart/2008/layout/LinedList"/>
    <dgm:cxn modelId="{D186D9D8-C2F7-483A-857E-0840774B6529}" type="presOf" srcId="{C583ED31-A106-4DB5-AD71-0B20DB6B3107}" destId="{816A3CFD-35A4-4483-8BD6-787C341FC088}" srcOrd="0" destOrd="0" presId="urn:microsoft.com/office/officeart/2008/layout/LinedList"/>
    <dgm:cxn modelId="{732964C8-B0FF-4BC3-B431-DC5A2A38E447}" type="presOf" srcId="{5CCFB395-5C29-4DA6-AE9C-11CFF7D4FE2C}" destId="{627B008A-B71C-4F57-AD05-2F49EE676CE4}" srcOrd="0" destOrd="0" presId="urn:microsoft.com/office/officeart/2008/layout/LinedList"/>
    <dgm:cxn modelId="{2F144B5B-E909-4FD2-9990-6C8F5EF853B9}" type="presOf" srcId="{C884B203-48C6-4FD3-9375-1C14F68B0DE2}" destId="{6CF907C3-E3F9-4B1E-A52A-D0B4B284F563}" srcOrd="0" destOrd="0" presId="urn:microsoft.com/office/officeart/2008/layout/LinedList"/>
    <dgm:cxn modelId="{C8DBC3E5-B152-42CF-8A15-C934F25D5326}" srcId="{C884B203-48C6-4FD3-9375-1C14F68B0DE2}" destId="{725D6C6D-BBB6-4210-8CC6-73A7C1EB1D74}" srcOrd="5" destOrd="0" parTransId="{EBD3FA5D-1203-46FB-8FC5-DC02CD9977D7}" sibTransId="{4477C3F0-D9C8-453A-884F-BCF02F0C3173}"/>
    <dgm:cxn modelId="{605A0D0E-AF92-4F8B-9413-9E556320718E}" type="presOf" srcId="{F3A6886D-8964-47D1-9DF7-2DF97D7BDB32}" destId="{E023E4DD-9642-4E3C-9CE0-AF671FC19A24}" srcOrd="0" destOrd="0" presId="urn:microsoft.com/office/officeart/2008/layout/LinedList"/>
    <dgm:cxn modelId="{B95DBE42-BFB6-4BEB-97A7-80536C785C4D}" type="presOf" srcId="{A9D38B30-F348-4446-A917-2F7FFA23F764}" destId="{838015EE-82BA-492C-95DC-9F11BA3584F2}" srcOrd="0" destOrd="0" presId="urn:microsoft.com/office/officeart/2008/layout/LinedList"/>
    <dgm:cxn modelId="{A4D550E4-BF43-410A-9906-8F5BCA56E790}" srcId="{C884B203-48C6-4FD3-9375-1C14F68B0DE2}" destId="{070EF7D8-05CB-4171-83FC-B15D5D129FAF}" srcOrd="2" destOrd="0" parTransId="{EC37721C-619F-4675-8C90-158A4418052E}" sibTransId="{FA9F8AB1-19F0-4C05-9F71-7B855ED20E37}"/>
    <dgm:cxn modelId="{5258BA6D-6B75-4781-A0B5-8598F9EA8523}" type="presOf" srcId="{725D6C6D-BBB6-4210-8CC6-73A7C1EB1D74}" destId="{2F34D445-6543-43A9-A9B1-033867D4A905}" srcOrd="0" destOrd="0" presId="urn:microsoft.com/office/officeart/2008/layout/LinedList"/>
    <dgm:cxn modelId="{AA155E37-F71C-4DD4-8823-02C720903C21}" srcId="{C884B203-48C6-4FD3-9375-1C14F68B0DE2}" destId="{AD3974A4-7248-4C3E-88AF-35639FFB1B3B}" srcOrd="4" destOrd="0" parTransId="{49FA7BD8-0C4E-4080-B289-DD9F8B17860E}" sibTransId="{F6FA1EEE-1321-4E13-B3B4-2202A576E446}"/>
    <dgm:cxn modelId="{FD91A29B-F860-4809-AB11-EF3DBD507885}" srcId="{C884B203-48C6-4FD3-9375-1C14F68B0DE2}" destId="{5E1A1951-CA1D-41D3-90A7-49C6E2068597}" srcOrd="8" destOrd="0" parTransId="{02594397-5A26-45D4-B95B-FA2781CEB4A0}" sibTransId="{1C90E579-516F-4AB2-8CC8-2D84BB3A28BC}"/>
    <dgm:cxn modelId="{6C5B80B3-976C-4DBF-8E32-D02D5A134DDC}" type="presOf" srcId="{5E1A1951-CA1D-41D3-90A7-49C6E2068597}" destId="{FCCDB0A9-830E-4C98-9A45-89F678D52064}" srcOrd="0" destOrd="0" presId="urn:microsoft.com/office/officeart/2008/layout/LinedList"/>
    <dgm:cxn modelId="{9DBAB10D-9CC6-4EA6-9779-1024DBD2FF03}" type="presOf" srcId="{9A8E7B4D-C804-4BEA-8B6A-224C118151F0}" destId="{EB2FC6CA-4137-48B8-B673-8D9B5BD1B98A}" srcOrd="0" destOrd="0" presId="urn:microsoft.com/office/officeart/2008/layout/LinedList"/>
    <dgm:cxn modelId="{D198FCC4-36D1-4BD3-AD86-FB3BEC90482E}" type="presOf" srcId="{AE945827-4492-44B6-B66C-6D2E2587064A}" destId="{5DE85280-026F-4AEF-8769-7AA36FDAAD74}" srcOrd="0" destOrd="0" presId="urn:microsoft.com/office/officeart/2008/layout/LinedList"/>
    <dgm:cxn modelId="{C9D29595-E83F-466C-83E0-188BD3C27CB5}" srcId="{A9D38B30-F348-4446-A917-2F7FFA23F764}" destId="{C884B203-48C6-4FD3-9375-1C14F68B0DE2}" srcOrd="0" destOrd="0" parTransId="{BCFFDC5E-8D95-424E-80EE-793D7A1C895B}" sibTransId="{A43DA2E2-7D3D-4CE5-918D-CB07E22BB94D}"/>
    <dgm:cxn modelId="{B1F4472F-3663-403C-9775-B2ED8D8442A2}" srcId="{C884B203-48C6-4FD3-9375-1C14F68B0DE2}" destId="{817F8541-13EE-4902-A2D1-414947E9AF62}" srcOrd="7" destOrd="0" parTransId="{0B6B32AF-901F-4541-944B-1F9880B75258}" sibTransId="{C783C38C-217A-4384-A41C-BE4B961E17CF}"/>
    <dgm:cxn modelId="{75711A34-A9E5-4660-977F-E10369702C97}" srcId="{C884B203-48C6-4FD3-9375-1C14F68B0DE2}" destId="{F3A6886D-8964-47D1-9DF7-2DF97D7BDB32}" srcOrd="10" destOrd="0" parTransId="{25097A3D-9D69-4E17-B336-63090779D71D}" sibTransId="{6A97E091-48A8-47E1-8EB7-47B28C200571}"/>
    <dgm:cxn modelId="{B9B5CA31-1272-4E2B-AD58-725FD87DA84A}" srcId="{C884B203-48C6-4FD3-9375-1C14F68B0DE2}" destId="{9A8E7B4D-C804-4BEA-8B6A-224C118151F0}" srcOrd="6" destOrd="0" parTransId="{51FC87EF-38D3-4185-B53E-36AA1C2F73B1}" sibTransId="{90959A2E-56B9-4949-AD35-34297606F10F}"/>
    <dgm:cxn modelId="{07119366-42A7-4EB5-A051-1684E74E769F}" type="presOf" srcId="{817F8541-13EE-4902-A2D1-414947E9AF62}" destId="{1A381A68-EDF2-459E-A561-A5648C2F3F1B}" srcOrd="0" destOrd="0" presId="urn:microsoft.com/office/officeart/2008/layout/LinedList"/>
    <dgm:cxn modelId="{8AE39874-DCCA-48E8-ABFE-B24A3D5BFD69}" srcId="{C884B203-48C6-4FD3-9375-1C14F68B0DE2}" destId="{4E5F6868-69AC-41F6-A4D0-154918E88B7F}" srcOrd="3" destOrd="0" parTransId="{8050B5B5-AA99-4D3C-BB62-A53731BD9EA2}" sibTransId="{93C3F7ED-999E-446E-B206-A9D9B4F8D992}"/>
    <dgm:cxn modelId="{2B728462-8444-4F5D-B360-92713028809F}" srcId="{C884B203-48C6-4FD3-9375-1C14F68B0DE2}" destId="{AE945827-4492-44B6-B66C-6D2E2587064A}" srcOrd="9" destOrd="0" parTransId="{A6C19238-27DF-400E-84F5-DB2858B7E02D}" sibTransId="{81003A11-CB8A-4F34-9CCF-EB13699B576A}"/>
    <dgm:cxn modelId="{8DC351F4-9CE5-4DCF-A01C-9A341DDC1C37}" srcId="{C884B203-48C6-4FD3-9375-1C14F68B0DE2}" destId="{C583ED31-A106-4DB5-AD71-0B20DB6B3107}" srcOrd="0" destOrd="0" parTransId="{27CD6A27-242F-41A7-B552-E45EDDF7E75E}" sibTransId="{C8E55FD6-DBCA-46CA-8AB8-8B4C0FB7E605}"/>
    <dgm:cxn modelId="{D6A06F3C-BB18-44EA-8501-EE3B30D370C4}" srcId="{46AAC959-31B0-4258-8F94-B59C48A540EF}" destId="{A9D38B30-F348-4446-A917-2F7FFA23F764}" srcOrd="0" destOrd="0" parTransId="{D5A6ABA2-6E11-4D44-98B9-D42515520C2E}" sibTransId="{3FA2BDBA-5036-4F96-9E8D-4A0A18EC1747}"/>
    <dgm:cxn modelId="{9DB7D3D6-E87B-4D8B-A16B-773CC248479E}" type="presParOf" srcId="{1974773A-613D-4906-861E-18E8FF411371}" destId="{74F4FFB8-C620-46DA-9D4C-722468CC7B1D}" srcOrd="0" destOrd="0" presId="urn:microsoft.com/office/officeart/2008/layout/LinedList"/>
    <dgm:cxn modelId="{A8B1E72B-8509-4CE1-9D0D-C897E1765E78}" type="presParOf" srcId="{1974773A-613D-4906-861E-18E8FF411371}" destId="{1C96C0AC-DBAA-468E-ABFD-ED81628A6AFC}" srcOrd="1" destOrd="0" presId="urn:microsoft.com/office/officeart/2008/layout/LinedList"/>
    <dgm:cxn modelId="{FCBBC726-3BC8-4750-80D6-CBBE85A32EB7}" type="presParOf" srcId="{1C96C0AC-DBAA-468E-ABFD-ED81628A6AFC}" destId="{838015EE-82BA-492C-95DC-9F11BA3584F2}" srcOrd="0" destOrd="0" presId="urn:microsoft.com/office/officeart/2008/layout/LinedList"/>
    <dgm:cxn modelId="{5BADB960-82CF-415C-9856-672A198AD294}" type="presParOf" srcId="{1C96C0AC-DBAA-468E-ABFD-ED81628A6AFC}" destId="{AB01B428-FFE0-4DCB-AA6C-2475A304BB2C}" srcOrd="1" destOrd="0" presId="urn:microsoft.com/office/officeart/2008/layout/LinedList"/>
    <dgm:cxn modelId="{171DD33B-2BE3-4F43-9B5C-EA8A84B9832B}" type="presParOf" srcId="{AB01B428-FFE0-4DCB-AA6C-2475A304BB2C}" destId="{F8CCE024-4E3F-4280-9CEC-4C0CABE336A9}" srcOrd="0" destOrd="0" presId="urn:microsoft.com/office/officeart/2008/layout/LinedList"/>
    <dgm:cxn modelId="{10070A5C-7803-43B4-B2C5-1C11DE358CA9}" type="presParOf" srcId="{AB01B428-FFE0-4DCB-AA6C-2475A304BB2C}" destId="{68497684-FF36-4557-B515-E778807BE58C}" srcOrd="1" destOrd="0" presId="urn:microsoft.com/office/officeart/2008/layout/LinedList"/>
    <dgm:cxn modelId="{4A2F5E52-F15A-4825-9B54-16CD639125DE}" type="presParOf" srcId="{68497684-FF36-4557-B515-E778807BE58C}" destId="{3BE7FAE3-AC13-4007-A705-68D97CE7276B}" srcOrd="0" destOrd="0" presId="urn:microsoft.com/office/officeart/2008/layout/LinedList"/>
    <dgm:cxn modelId="{3F05770B-E4C9-474F-BF06-516B7336732C}" type="presParOf" srcId="{68497684-FF36-4557-B515-E778807BE58C}" destId="{6CF907C3-E3F9-4B1E-A52A-D0B4B284F563}" srcOrd="1" destOrd="0" presId="urn:microsoft.com/office/officeart/2008/layout/LinedList"/>
    <dgm:cxn modelId="{90EF0E85-C1C2-4E50-BC42-CC643C894635}" type="presParOf" srcId="{68497684-FF36-4557-B515-E778807BE58C}" destId="{FD1C81EE-C958-4B29-A181-BB21035CCD04}" srcOrd="2" destOrd="0" presId="urn:microsoft.com/office/officeart/2008/layout/LinedList"/>
    <dgm:cxn modelId="{502A775E-9EFE-4B6C-8AA0-EC59FEC9F3ED}" type="presParOf" srcId="{FD1C81EE-C958-4B29-A181-BB21035CCD04}" destId="{2AE0A2C6-5570-4AEE-8960-EB35A1284426}" srcOrd="0" destOrd="0" presId="urn:microsoft.com/office/officeart/2008/layout/LinedList"/>
    <dgm:cxn modelId="{90082707-5FBA-46CE-AF3F-96E84F198B87}" type="presParOf" srcId="{2AE0A2C6-5570-4AEE-8960-EB35A1284426}" destId="{FB8440D0-91DF-4C7C-BD03-20675923A2ED}" srcOrd="0" destOrd="0" presId="urn:microsoft.com/office/officeart/2008/layout/LinedList"/>
    <dgm:cxn modelId="{E3221807-12A5-4A88-9B5A-72447A61CCD6}" type="presParOf" srcId="{2AE0A2C6-5570-4AEE-8960-EB35A1284426}" destId="{816A3CFD-35A4-4483-8BD6-787C341FC088}" srcOrd="1" destOrd="0" presId="urn:microsoft.com/office/officeart/2008/layout/LinedList"/>
    <dgm:cxn modelId="{88B62FE7-0CC9-4D2A-84AA-57D3999CB669}" type="presParOf" srcId="{2AE0A2C6-5570-4AEE-8960-EB35A1284426}" destId="{702AFC6D-3F24-4478-ADD7-9517E41F4F22}" srcOrd="2" destOrd="0" presId="urn:microsoft.com/office/officeart/2008/layout/LinedList"/>
    <dgm:cxn modelId="{BE4BEBE3-43DE-45F5-A58F-8E4F575DCB2F}" type="presParOf" srcId="{FD1C81EE-C958-4B29-A181-BB21035CCD04}" destId="{2A750653-2252-48E5-B497-8EFB83333F0B}" srcOrd="1" destOrd="0" presId="urn:microsoft.com/office/officeart/2008/layout/LinedList"/>
    <dgm:cxn modelId="{396EF42A-AFE4-4E43-914C-F177F1D15262}" type="presParOf" srcId="{FD1C81EE-C958-4B29-A181-BB21035CCD04}" destId="{5AB7F8C4-93AC-40ED-BC2E-6AAC67D1D475}" srcOrd="2" destOrd="0" presId="urn:microsoft.com/office/officeart/2008/layout/LinedList"/>
    <dgm:cxn modelId="{39711520-2D05-423B-BA07-ABDF15885FEC}" type="presParOf" srcId="{5AB7F8C4-93AC-40ED-BC2E-6AAC67D1D475}" destId="{A35CC615-4159-40FA-A96E-1DCBBDF6FB83}" srcOrd="0" destOrd="0" presId="urn:microsoft.com/office/officeart/2008/layout/LinedList"/>
    <dgm:cxn modelId="{B83E97EA-B928-4DFE-BB47-A0EB9A1800A5}" type="presParOf" srcId="{5AB7F8C4-93AC-40ED-BC2E-6AAC67D1D475}" destId="{627B008A-B71C-4F57-AD05-2F49EE676CE4}" srcOrd="1" destOrd="0" presId="urn:microsoft.com/office/officeart/2008/layout/LinedList"/>
    <dgm:cxn modelId="{CD842DAF-2F2B-4ADF-A448-BDC624682727}" type="presParOf" srcId="{5AB7F8C4-93AC-40ED-BC2E-6AAC67D1D475}" destId="{ED909AFC-6A31-4A81-9026-3D5B55F0DE27}" srcOrd="2" destOrd="0" presId="urn:microsoft.com/office/officeart/2008/layout/LinedList"/>
    <dgm:cxn modelId="{6CC0328B-2829-4047-A03A-BE773740D97A}" type="presParOf" srcId="{FD1C81EE-C958-4B29-A181-BB21035CCD04}" destId="{E156929A-8FB7-4C71-8026-EECB8504B3AF}" srcOrd="3" destOrd="0" presId="urn:microsoft.com/office/officeart/2008/layout/LinedList"/>
    <dgm:cxn modelId="{7B55F131-1C68-4C30-B69D-48CCCDE0332A}" type="presParOf" srcId="{FD1C81EE-C958-4B29-A181-BB21035CCD04}" destId="{4C425EA5-0A54-4CDA-B9AA-B350C0F80521}" srcOrd="4" destOrd="0" presId="urn:microsoft.com/office/officeart/2008/layout/LinedList"/>
    <dgm:cxn modelId="{40936329-65CB-47D1-80CC-40BE5339F167}" type="presParOf" srcId="{4C425EA5-0A54-4CDA-B9AA-B350C0F80521}" destId="{8673F4B7-D7F2-46DA-BD7F-9812862F648D}" srcOrd="0" destOrd="0" presId="urn:microsoft.com/office/officeart/2008/layout/LinedList"/>
    <dgm:cxn modelId="{30CDAB83-AC26-4A8A-87CB-AC196C473E33}" type="presParOf" srcId="{4C425EA5-0A54-4CDA-B9AA-B350C0F80521}" destId="{9DF8A793-7F87-4D33-9CEC-4BE55DA069AB}" srcOrd="1" destOrd="0" presId="urn:microsoft.com/office/officeart/2008/layout/LinedList"/>
    <dgm:cxn modelId="{A81E9B6F-08D6-4EA4-8295-F3EB8F62089C}" type="presParOf" srcId="{4C425EA5-0A54-4CDA-B9AA-B350C0F80521}" destId="{5D0487AD-5927-4E1F-9A21-3FD4736705B7}" srcOrd="2" destOrd="0" presId="urn:microsoft.com/office/officeart/2008/layout/LinedList"/>
    <dgm:cxn modelId="{7E4AB200-6449-42F2-9EB3-C2534FCB7E46}" type="presParOf" srcId="{FD1C81EE-C958-4B29-A181-BB21035CCD04}" destId="{2FF06508-FB9D-40F7-A84C-71891E927976}" srcOrd="5" destOrd="0" presId="urn:microsoft.com/office/officeart/2008/layout/LinedList"/>
    <dgm:cxn modelId="{D4396C59-54CB-4B0F-9FA0-3C82BA938040}" type="presParOf" srcId="{FD1C81EE-C958-4B29-A181-BB21035CCD04}" destId="{ECAD0ABB-8ED0-452F-89C7-A8C5475CA570}" srcOrd="6" destOrd="0" presId="urn:microsoft.com/office/officeart/2008/layout/LinedList"/>
    <dgm:cxn modelId="{F7450C8D-CE8C-4C09-82E9-8CEFC9A947B3}" type="presParOf" srcId="{ECAD0ABB-8ED0-452F-89C7-A8C5475CA570}" destId="{BF6A1A64-DB04-4374-B429-3400536A1E0C}" srcOrd="0" destOrd="0" presId="urn:microsoft.com/office/officeart/2008/layout/LinedList"/>
    <dgm:cxn modelId="{77DE84B7-36B8-498F-9C11-2ACE14F9C3CD}" type="presParOf" srcId="{ECAD0ABB-8ED0-452F-89C7-A8C5475CA570}" destId="{98156B9F-6B45-4ABC-9D13-2008F62BF7E9}" srcOrd="1" destOrd="0" presId="urn:microsoft.com/office/officeart/2008/layout/LinedList"/>
    <dgm:cxn modelId="{A2C3A016-75DB-4B21-A230-4462A2D9E672}" type="presParOf" srcId="{ECAD0ABB-8ED0-452F-89C7-A8C5475CA570}" destId="{3A5C2A9C-6922-477C-B0D5-3B2ED7D3258C}" srcOrd="2" destOrd="0" presId="urn:microsoft.com/office/officeart/2008/layout/LinedList"/>
    <dgm:cxn modelId="{A8DC8EA5-C705-4B57-B96E-2DF8C68C8AE9}" type="presParOf" srcId="{FD1C81EE-C958-4B29-A181-BB21035CCD04}" destId="{B27B6F94-EE94-40EA-A772-B759AFCDF544}" srcOrd="7" destOrd="0" presId="urn:microsoft.com/office/officeart/2008/layout/LinedList"/>
    <dgm:cxn modelId="{B569F653-21D6-4EEE-9F48-131B6702A1C0}" type="presParOf" srcId="{FD1C81EE-C958-4B29-A181-BB21035CCD04}" destId="{2681305B-8404-45F7-9530-48CF8329D264}" srcOrd="8" destOrd="0" presId="urn:microsoft.com/office/officeart/2008/layout/LinedList"/>
    <dgm:cxn modelId="{0389FE31-F0E0-4EA9-831D-80F523D7F68B}" type="presParOf" srcId="{2681305B-8404-45F7-9530-48CF8329D264}" destId="{78CBE6A3-75E2-4B14-A0A0-0B8A8B9330B1}" srcOrd="0" destOrd="0" presId="urn:microsoft.com/office/officeart/2008/layout/LinedList"/>
    <dgm:cxn modelId="{06B5B7EB-7DF2-4250-BC38-28E656F4B34D}" type="presParOf" srcId="{2681305B-8404-45F7-9530-48CF8329D264}" destId="{753D724D-D781-4ED7-BD5E-420F8B26A136}" srcOrd="1" destOrd="0" presId="urn:microsoft.com/office/officeart/2008/layout/LinedList"/>
    <dgm:cxn modelId="{70E1B210-F1DA-431A-8EE3-A4FDCE2C3B1F}" type="presParOf" srcId="{2681305B-8404-45F7-9530-48CF8329D264}" destId="{B65109BE-9053-4C57-A8A4-8336B78832AA}" srcOrd="2" destOrd="0" presId="urn:microsoft.com/office/officeart/2008/layout/LinedList"/>
    <dgm:cxn modelId="{50D5AC8B-3E1A-4D24-A8E1-A00B6C599449}" type="presParOf" srcId="{FD1C81EE-C958-4B29-A181-BB21035CCD04}" destId="{FE0AA85A-16BD-40D4-AAA1-040AA6708456}" srcOrd="9" destOrd="0" presId="urn:microsoft.com/office/officeart/2008/layout/LinedList"/>
    <dgm:cxn modelId="{AB842D56-BBE3-49C9-81A2-243DF49AB293}" type="presParOf" srcId="{FD1C81EE-C958-4B29-A181-BB21035CCD04}" destId="{8B755F55-6418-4714-8185-1A0C7095625B}" srcOrd="10" destOrd="0" presId="urn:microsoft.com/office/officeart/2008/layout/LinedList"/>
    <dgm:cxn modelId="{BCC6BB3C-4BC5-44A2-A758-B19789E495BC}" type="presParOf" srcId="{8B755F55-6418-4714-8185-1A0C7095625B}" destId="{21EAD6AF-763A-416C-910B-68B1D6A74C60}" srcOrd="0" destOrd="0" presId="urn:microsoft.com/office/officeart/2008/layout/LinedList"/>
    <dgm:cxn modelId="{EF377D4B-09AE-483F-820E-76E020ED6684}" type="presParOf" srcId="{8B755F55-6418-4714-8185-1A0C7095625B}" destId="{2F34D445-6543-43A9-A9B1-033867D4A905}" srcOrd="1" destOrd="0" presId="urn:microsoft.com/office/officeart/2008/layout/LinedList"/>
    <dgm:cxn modelId="{8CA11D63-1F92-442A-8C1D-B7A45EE8C86F}" type="presParOf" srcId="{8B755F55-6418-4714-8185-1A0C7095625B}" destId="{9E032B9C-69A7-42F0-BAF3-CA43A4519E12}" srcOrd="2" destOrd="0" presId="urn:microsoft.com/office/officeart/2008/layout/LinedList"/>
    <dgm:cxn modelId="{7CC83416-F24B-460C-98AF-40A92A4D0B3A}" type="presParOf" srcId="{FD1C81EE-C958-4B29-A181-BB21035CCD04}" destId="{0813A712-3BC0-4FF7-9663-523E5179FA3B}" srcOrd="11" destOrd="0" presId="urn:microsoft.com/office/officeart/2008/layout/LinedList"/>
    <dgm:cxn modelId="{570BF18E-7F16-4DB2-B670-DC437B394C51}" type="presParOf" srcId="{FD1C81EE-C958-4B29-A181-BB21035CCD04}" destId="{02521EB3-C567-4C04-AD85-D697B7A28007}" srcOrd="12" destOrd="0" presId="urn:microsoft.com/office/officeart/2008/layout/LinedList"/>
    <dgm:cxn modelId="{718A2A9D-CC0F-4400-925A-FC7E6BC5776A}" type="presParOf" srcId="{02521EB3-C567-4C04-AD85-D697B7A28007}" destId="{930806E8-3D84-4F2C-A714-5743998DCADB}" srcOrd="0" destOrd="0" presId="urn:microsoft.com/office/officeart/2008/layout/LinedList"/>
    <dgm:cxn modelId="{8FFD4E36-152E-4ADC-9DCA-2C824E0B2040}" type="presParOf" srcId="{02521EB3-C567-4C04-AD85-D697B7A28007}" destId="{EB2FC6CA-4137-48B8-B673-8D9B5BD1B98A}" srcOrd="1" destOrd="0" presId="urn:microsoft.com/office/officeart/2008/layout/LinedList"/>
    <dgm:cxn modelId="{74DFB53D-B466-44AD-B1A0-C45DEF9667F4}" type="presParOf" srcId="{02521EB3-C567-4C04-AD85-D697B7A28007}" destId="{1598280F-4328-4BA8-8C37-7C7A1BAE4964}" srcOrd="2" destOrd="0" presId="urn:microsoft.com/office/officeart/2008/layout/LinedList"/>
    <dgm:cxn modelId="{0290589C-99DD-41E0-8403-834DCEDCB889}" type="presParOf" srcId="{FD1C81EE-C958-4B29-A181-BB21035CCD04}" destId="{132273B4-4288-4F2E-A1D8-C7915D0BC720}" srcOrd="13" destOrd="0" presId="urn:microsoft.com/office/officeart/2008/layout/LinedList"/>
    <dgm:cxn modelId="{09802564-AEF0-483F-A075-49561D41B4D0}" type="presParOf" srcId="{FD1C81EE-C958-4B29-A181-BB21035CCD04}" destId="{C09ED263-94F4-4EDC-B2E1-11C67D6C274E}" srcOrd="14" destOrd="0" presId="urn:microsoft.com/office/officeart/2008/layout/LinedList"/>
    <dgm:cxn modelId="{8E9ACE67-37DD-4C2D-A56B-D59FCC71A9C8}" type="presParOf" srcId="{C09ED263-94F4-4EDC-B2E1-11C67D6C274E}" destId="{6F9B00EB-0672-4BDE-9C83-5C4C90DF9FA5}" srcOrd="0" destOrd="0" presId="urn:microsoft.com/office/officeart/2008/layout/LinedList"/>
    <dgm:cxn modelId="{4FCEB057-F45B-4A17-88AD-66FB26811C65}" type="presParOf" srcId="{C09ED263-94F4-4EDC-B2E1-11C67D6C274E}" destId="{1A381A68-EDF2-459E-A561-A5648C2F3F1B}" srcOrd="1" destOrd="0" presId="urn:microsoft.com/office/officeart/2008/layout/LinedList"/>
    <dgm:cxn modelId="{6B9ACC91-24D0-4D88-88BB-2F8EC46DACAE}" type="presParOf" srcId="{C09ED263-94F4-4EDC-B2E1-11C67D6C274E}" destId="{C86384C7-E7BF-4652-A839-BC8D98516FF9}" srcOrd="2" destOrd="0" presId="urn:microsoft.com/office/officeart/2008/layout/LinedList"/>
    <dgm:cxn modelId="{B287BAEC-96CA-48E7-86E8-4074B42489CC}" type="presParOf" srcId="{FD1C81EE-C958-4B29-A181-BB21035CCD04}" destId="{65184ED7-8F75-42F9-AE45-EC444C6629B4}" srcOrd="15" destOrd="0" presId="urn:microsoft.com/office/officeart/2008/layout/LinedList"/>
    <dgm:cxn modelId="{7E178035-51FA-4631-92E3-AB78ED76355B}" type="presParOf" srcId="{FD1C81EE-C958-4B29-A181-BB21035CCD04}" destId="{FF96B61F-6834-44BA-9061-766D766B9B7B}" srcOrd="16" destOrd="0" presId="urn:microsoft.com/office/officeart/2008/layout/LinedList"/>
    <dgm:cxn modelId="{FB4E7341-900E-48B4-8247-8D2AFBA26FA1}" type="presParOf" srcId="{FF96B61F-6834-44BA-9061-766D766B9B7B}" destId="{85E9AE50-F4F2-4E27-9EDD-000A75320BE3}" srcOrd="0" destOrd="0" presId="urn:microsoft.com/office/officeart/2008/layout/LinedList"/>
    <dgm:cxn modelId="{3DE2C251-73FF-4990-8A23-1469E7B70B04}" type="presParOf" srcId="{FF96B61F-6834-44BA-9061-766D766B9B7B}" destId="{FCCDB0A9-830E-4C98-9A45-89F678D52064}" srcOrd="1" destOrd="0" presId="urn:microsoft.com/office/officeart/2008/layout/LinedList"/>
    <dgm:cxn modelId="{859C94A6-524D-4E0F-8C89-D22F16CAAFC6}" type="presParOf" srcId="{FF96B61F-6834-44BA-9061-766D766B9B7B}" destId="{D7281602-9749-414E-9DC9-0F2CFF74E24E}" srcOrd="2" destOrd="0" presId="urn:microsoft.com/office/officeart/2008/layout/LinedList"/>
    <dgm:cxn modelId="{16817768-A628-4624-BE4B-7D181E1CBA2A}" type="presParOf" srcId="{FD1C81EE-C958-4B29-A181-BB21035CCD04}" destId="{1EBBB2BE-B66F-4EBE-A002-2CF9C19EF46B}" srcOrd="17" destOrd="0" presId="urn:microsoft.com/office/officeart/2008/layout/LinedList"/>
    <dgm:cxn modelId="{7CBBA0D7-B86A-4FCC-964D-43130C68126C}" type="presParOf" srcId="{FD1C81EE-C958-4B29-A181-BB21035CCD04}" destId="{A65557CD-4FD7-41D2-9B27-BA3CFF17B379}" srcOrd="18" destOrd="0" presId="urn:microsoft.com/office/officeart/2008/layout/LinedList"/>
    <dgm:cxn modelId="{D1A979DB-B166-4689-98F9-63185CAF8317}" type="presParOf" srcId="{A65557CD-4FD7-41D2-9B27-BA3CFF17B379}" destId="{F4A168D0-2E78-4E92-804D-3D8DB0717EE5}" srcOrd="0" destOrd="0" presId="urn:microsoft.com/office/officeart/2008/layout/LinedList"/>
    <dgm:cxn modelId="{A5595E91-8D13-4C86-8031-C0AA14BBFE49}" type="presParOf" srcId="{A65557CD-4FD7-41D2-9B27-BA3CFF17B379}" destId="{5DE85280-026F-4AEF-8769-7AA36FDAAD74}" srcOrd="1" destOrd="0" presId="urn:microsoft.com/office/officeart/2008/layout/LinedList"/>
    <dgm:cxn modelId="{53176735-2819-475F-921F-C1EE06F2DD53}" type="presParOf" srcId="{A65557CD-4FD7-41D2-9B27-BA3CFF17B379}" destId="{9759870E-2E41-40B8-8855-B750C5BD390D}" srcOrd="2" destOrd="0" presId="urn:microsoft.com/office/officeart/2008/layout/LinedList"/>
    <dgm:cxn modelId="{AACCAA2B-B942-41F3-913C-EFAAA028A034}" type="presParOf" srcId="{FD1C81EE-C958-4B29-A181-BB21035CCD04}" destId="{5DA370EF-3978-4076-A88C-99F5680A4B97}" srcOrd="19" destOrd="0" presId="urn:microsoft.com/office/officeart/2008/layout/LinedList"/>
    <dgm:cxn modelId="{372C0424-2765-4D9D-890F-EDEDEB042B6B}" type="presParOf" srcId="{FD1C81EE-C958-4B29-A181-BB21035CCD04}" destId="{ED8F306C-8E6E-4F16-8299-E9CDC9C93AEB}" srcOrd="20" destOrd="0" presId="urn:microsoft.com/office/officeart/2008/layout/LinedList"/>
    <dgm:cxn modelId="{EF2281A3-D79F-4320-87B1-E4CA6B833263}" type="presParOf" srcId="{ED8F306C-8E6E-4F16-8299-E9CDC9C93AEB}" destId="{1DECF052-D2A7-49A6-A56C-E006F2A73771}" srcOrd="0" destOrd="0" presId="urn:microsoft.com/office/officeart/2008/layout/LinedList"/>
    <dgm:cxn modelId="{BB3BCBE4-17CD-46DC-905A-B75B578B6707}" type="presParOf" srcId="{ED8F306C-8E6E-4F16-8299-E9CDC9C93AEB}" destId="{E023E4DD-9642-4E3C-9CE0-AF671FC19A24}" srcOrd="1" destOrd="0" presId="urn:microsoft.com/office/officeart/2008/layout/LinedList"/>
    <dgm:cxn modelId="{683657E3-ADEB-4667-99BC-1D3690122D97}" type="presParOf" srcId="{ED8F306C-8E6E-4F16-8299-E9CDC9C93AEB}" destId="{9BEEBBD0-87B3-4A91-8524-F7C6E23931A3}" srcOrd="2" destOrd="0" presId="urn:microsoft.com/office/officeart/2008/layout/LinedList"/>
    <dgm:cxn modelId="{4458E8F7-7552-4E5C-8955-328B2F3C2577}" type="presParOf" srcId="{AB01B428-FFE0-4DCB-AA6C-2475A304BB2C}" destId="{02E43332-8806-4F6C-9535-A2D39D35F16D}" srcOrd="2" destOrd="0" presId="urn:microsoft.com/office/officeart/2008/layout/LinedList"/>
    <dgm:cxn modelId="{13A71B67-4E8F-4D3F-A4F4-740D3C413BC1}" type="presParOf" srcId="{AB01B428-FFE0-4DCB-AA6C-2475A304BB2C}" destId="{4970FAA0-3E43-49A4-9ED9-252AA6C0578A}" srcOrd="3"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229D1CF-117D-440A-BFDF-A1E2DE5E414A}" type="doc">
      <dgm:prSet loTypeId="urn:microsoft.com/office/officeart/2005/8/layout/hProcess11" loCatId="process" qsTypeId="urn:microsoft.com/office/officeart/2005/8/quickstyle/3d2" qsCatId="3D" csTypeId="urn:microsoft.com/office/officeart/2005/8/colors/accent1_2" csCatId="accent1" phldr="1"/>
      <dgm:spPr/>
      <dgm:t>
        <a:bodyPr/>
        <a:lstStyle/>
        <a:p>
          <a:endParaRPr lang="en-US"/>
        </a:p>
      </dgm:t>
    </dgm:pt>
    <dgm:pt modelId="{15CBE7DE-ABA5-45D1-A0FC-41DF950E5F16}">
      <dgm:prSet/>
      <dgm:spPr/>
      <dgm:t>
        <a:bodyPr/>
        <a:lstStyle/>
        <a:p>
          <a:pPr rtl="0"/>
          <a:r>
            <a:rPr lang="sr-Cyrl-RS" b="1" u="sng" dirty="0" smtClean="0"/>
            <a:t>Процена ризика</a:t>
          </a:r>
          <a:r>
            <a:rPr lang="en-US" b="1" u="sng" dirty="0" smtClean="0"/>
            <a:t>– </a:t>
          </a:r>
          <a:r>
            <a:rPr lang="sr-Cyrl-RS" b="1" i="1" u="sng" dirty="0" smtClean="0">
              <a:solidFill>
                <a:srgbClr val="FF0000"/>
              </a:solidFill>
            </a:rPr>
            <a:t>ОПШТИ ДЕО</a:t>
          </a:r>
          <a:endParaRPr lang="en-US" b="1" i="1" u="sng" dirty="0">
            <a:solidFill>
              <a:srgbClr val="FF0000"/>
            </a:solidFill>
          </a:endParaRPr>
        </a:p>
      </dgm:t>
    </dgm:pt>
    <dgm:pt modelId="{8B93CD5B-B0F0-4D6D-8A0E-669F48C2D39D}" type="parTrans" cxnId="{87BA812F-0921-4044-B607-F01BF0363687}">
      <dgm:prSet/>
      <dgm:spPr/>
      <dgm:t>
        <a:bodyPr/>
        <a:lstStyle/>
        <a:p>
          <a:endParaRPr lang="en-US"/>
        </a:p>
      </dgm:t>
    </dgm:pt>
    <dgm:pt modelId="{60A3DE96-BBBE-4C0D-A70C-41CF5D5ABE8E}" type="sibTrans" cxnId="{87BA812F-0921-4044-B607-F01BF0363687}">
      <dgm:prSet/>
      <dgm:spPr/>
      <dgm:t>
        <a:bodyPr/>
        <a:lstStyle/>
        <a:p>
          <a:endParaRPr lang="en-US"/>
        </a:p>
      </dgm:t>
    </dgm:pt>
    <dgm:pt modelId="{0BFA5168-1BB5-4076-95BD-12231EF6107C}" type="pres">
      <dgm:prSet presAssocID="{B229D1CF-117D-440A-BFDF-A1E2DE5E414A}" presName="Name0" presStyleCnt="0">
        <dgm:presLayoutVars>
          <dgm:dir/>
          <dgm:resizeHandles val="exact"/>
        </dgm:presLayoutVars>
      </dgm:prSet>
      <dgm:spPr/>
      <dgm:t>
        <a:bodyPr/>
        <a:lstStyle/>
        <a:p>
          <a:endParaRPr lang="en-US"/>
        </a:p>
      </dgm:t>
    </dgm:pt>
    <dgm:pt modelId="{FC43A78A-D00D-43B7-8FE2-0C8B4D9DC290}" type="pres">
      <dgm:prSet presAssocID="{B229D1CF-117D-440A-BFDF-A1E2DE5E414A}" presName="arrow" presStyleLbl="bgShp" presStyleIdx="0" presStyleCnt="1"/>
      <dgm:spPr/>
    </dgm:pt>
    <dgm:pt modelId="{F0E72680-EE4B-4835-9DE3-A68766947F99}" type="pres">
      <dgm:prSet presAssocID="{B229D1CF-117D-440A-BFDF-A1E2DE5E414A}" presName="points" presStyleCnt="0"/>
      <dgm:spPr/>
    </dgm:pt>
    <dgm:pt modelId="{5BCDA99A-295A-4D15-AE71-E954574F07A9}" type="pres">
      <dgm:prSet presAssocID="{15CBE7DE-ABA5-45D1-A0FC-41DF950E5F16}" presName="compositeA" presStyleCnt="0"/>
      <dgm:spPr/>
    </dgm:pt>
    <dgm:pt modelId="{EA4B61F5-FEF3-4F0A-8821-9C7999147BBC}" type="pres">
      <dgm:prSet presAssocID="{15CBE7DE-ABA5-45D1-A0FC-41DF950E5F16}" presName="textA" presStyleLbl="revTx" presStyleIdx="0" presStyleCnt="1">
        <dgm:presLayoutVars>
          <dgm:bulletEnabled val="1"/>
        </dgm:presLayoutVars>
      </dgm:prSet>
      <dgm:spPr/>
      <dgm:t>
        <a:bodyPr/>
        <a:lstStyle/>
        <a:p>
          <a:endParaRPr lang="en-US"/>
        </a:p>
      </dgm:t>
    </dgm:pt>
    <dgm:pt modelId="{AE7F98F1-0197-4254-9653-E7D6F2AC5B44}" type="pres">
      <dgm:prSet presAssocID="{15CBE7DE-ABA5-45D1-A0FC-41DF950E5F16}" presName="circleA" presStyleLbl="node1" presStyleIdx="0" presStyleCnt="1"/>
      <dgm:spPr/>
    </dgm:pt>
    <dgm:pt modelId="{CC5CDC01-6EC4-4633-9F2B-BB0DD4D2BEA2}" type="pres">
      <dgm:prSet presAssocID="{15CBE7DE-ABA5-45D1-A0FC-41DF950E5F16}" presName="spaceA" presStyleCnt="0"/>
      <dgm:spPr/>
    </dgm:pt>
  </dgm:ptLst>
  <dgm:cxnLst>
    <dgm:cxn modelId="{6EAD7578-0BEA-4150-B330-1822E7856263}" type="presOf" srcId="{B229D1CF-117D-440A-BFDF-A1E2DE5E414A}" destId="{0BFA5168-1BB5-4076-95BD-12231EF6107C}" srcOrd="0" destOrd="0" presId="urn:microsoft.com/office/officeart/2005/8/layout/hProcess11"/>
    <dgm:cxn modelId="{989C016D-2A18-4336-A3A0-8BCB0EFDF5B8}" type="presOf" srcId="{15CBE7DE-ABA5-45D1-A0FC-41DF950E5F16}" destId="{EA4B61F5-FEF3-4F0A-8821-9C7999147BBC}" srcOrd="0" destOrd="0" presId="urn:microsoft.com/office/officeart/2005/8/layout/hProcess11"/>
    <dgm:cxn modelId="{87BA812F-0921-4044-B607-F01BF0363687}" srcId="{B229D1CF-117D-440A-BFDF-A1E2DE5E414A}" destId="{15CBE7DE-ABA5-45D1-A0FC-41DF950E5F16}" srcOrd="0" destOrd="0" parTransId="{8B93CD5B-B0F0-4D6D-8A0E-669F48C2D39D}" sibTransId="{60A3DE96-BBBE-4C0D-A70C-41CF5D5ABE8E}"/>
    <dgm:cxn modelId="{1EA017F4-DC5C-4F6C-91F0-E66F2CF34ED2}" type="presParOf" srcId="{0BFA5168-1BB5-4076-95BD-12231EF6107C}" destId="{FC43A78A-D00D-43B7-8FE2-0C8B4D9DC290}" srcOrd="0" destOrd="0" presId="urn:microsoft.com/office/officeart/2005/8/layout/hProcess11"/>
    <dgm:cxn modelId="{AD11503F-7FD8-476B-9B0C-5603040870CE}" type="presParOf" srcId="{0BFA5168-1BB5-4076-95BD-12231EF6107C}" destId="{F0E72680-EE4B-4835-9DE3-A68766947F99}" srcOrd="1" destOrd="0" presId="urn:microsoft.com/office/officeart/2005/8/layout/hProcess11"/>
    <dgm:cxn modelId="{07E04E82-559A-4829-B6BA-B3A9E99C6FC0}" type="presParOf" srcId="{F0E72680-EE4B-4835-9DE3-A68766947F99}" destId="{5BCDA99A-295A-4D15-AE71-E954574F07A9}" srcOrd="0" destOrd="0" presId="urn:microsoft.com/office/officeart/2005/8/layout/hProcess11"/>
    <dgm:cxn modelId="{FCC8988B-21FE-4D35-B0AC-0F183570C76D}" type="presParOf" srcId="{5BCDA99A-295A-4D15-AE71-E954574F07A9}" destId="{EA4B61F5-FEF3-4F0A-8821-9C7999147BBC}" srcOrd="0" destOrd="0" presId="urn:microsoft.com/office/officeart/2005/8/layout/hProcess11"/>
    <dgm:cxn modelId="{09A8A0F9-C5D6-490E-B58C-05BE0C6FE3E5}" type="presParOf" srcId="{5BCDA99A-295A-4D15-AE71-E954574F07A9}" destId="{AE7F98F1-0197-4254-9653-E7D6F2AC5B44}" srcOrd="1" destOrd="0" presId="urn:microsoft.com/office/officeart/2005/8/layout/hProcess11"/>
    <dgm:cxn modelId="{765E8632-167B-427F-95C5-25AB31C2949B}" type="presParOf" srcId="{5BCDA99A-295A-4D15-AE71-E954574F07A9}" destId="{CC5CDC01-6EC4-4633-9F2B-BB0DD4D2BEA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6AAC959-31B0-4258-8F94-B59C48A540E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9D38B30-F348-4446-A917-2F7FFA23F764}">
      <dgm:prSet custT="1"/>
      <dgm:spPr/>
      <dgm:t>
        <a:bodyPr anchor="ctr"/>
        <a:lstStyle/>
        <a:p>
          <a:pPr algn="l" rtl="0"/>
          <a:r>
            <a:rPr lang="ru-RU" sz="1600" b="1" dirty="0" smtClean="0"/>
            <a:t>Б) </a:t>
          </a:r>
          <a:r>
            <a:rPr lang="ru-RU" sz="1600" b="1" u="sng" dirty="0" smtClean="0">
              <a:solidFill>
                <a:srgbClr val="00B0F0"/>
              </a:solidFill>
            </a:rPr>
            <a:t>Привредна друштва, друга правна лица и органи др­ жавне управе</a:t>
          </a:r>
          <a:endParaRPr lang="en-US" sz="1600" b="0" u="sng" dirty="0" smtClean="0">
            <a:solidFill>
              <a:srgbClr val="00B0F0"/>
            </a:solidFill>
          </a:endParaRPr>
        </a:p>
      </dgm:t>
    </dgm:pt>
    <dgm:pt modelId="{D5A6ABA2-6E11-4D44-98B9-D42515520C2E}" type="parTrans" cxnId="{D6A06F3C-BB18-44EA-8501-EE3B30D370C4}">
      <dgm:prSet/>
      <dgm:spPr/>
      <dgm:t>
        <a:bodyPr/>
        <a:lstStyle/>
        <a:p>
          <a:pPr algn="just"/>
          <a:endParaRPr lang="en-US" sz="2000"/>
        </a:p>
      </dgm:t>
    </dgm:pt>
    <dgm:pt modelId="{3FA2BDBA-5036-4F96-9E8D-4A0A18EC1747}" type="sibTrans" cxnId="{D6A06F3C-BB18-44EA-8501-EE3B30D370C4}">
      <dgm:prSet/>
      <dgm:spPr/>
      <dgm:t>
        <a:bodyPr/>
        <a:lstStyle/>
        <a:p>
          <a:pPr algn="just"/>
          <a:endParaRPr lang="en-US" sz="2000"/>
        </a:p>
      </dgm:t>
    </dgm:pt>
    <dgm:pt modelId="{C884B203-48C6-4FD3-9375-1C14F68B0DE2}">
      <dgm:prSet custT="1"/>
      <dgm:spPr/>
      <dgm:t>
        <a:bodyPr anchor="ctr"/>
        <a:lstStyle/>
        <a:p>
          <a:r>
            <a:rPr lang="sr-Cyrl-RS" sz="1600" b="0" i="1" dirty="0" smtClean="0"/>
            <a:t>Општи подаци</a:t>
          </a:r>
          <a:endParaRPr lang="en-US" sz="1600" b="0" i="1" dirty="0"/>
        </a:p>
      </dgm:t>
    </dgm:pt>
    <dgm:pt modelId="{BCFFDC5E-8D95-424E-80EE-793D7A1C895B}" type="parTrans" cxnId="{C9D29595-E83F-466C-83E0-188BD3C27CB5}">
      <dgm:prSet/>
      <dgm:spPr/>
      <dgm:t>
        <a:bodyPr/>
        <a:lstStyle/>
        <a:p>
          <a:endParaRPr lang="en-US"/>
        </a:p>
      </dgm:t>
    </dgm:pt>
    <dgm:pt modelId="{A43DA2E2-7D3D-4CE5-918D-CB07E22BB94D}" type="sibTrans" cxnId="{C9D29595-E83F-466C-83E0-188BD3C27CB5}">
      <dgm:prSet/>
      <dgm:spPr/>
      <dgm:t>
        <a:bodyPr/>
        <a:lstStyle/>
        <a:p>
          <a:endParaRPr lang="en-US"/>
        </a:p>
      </dgm:t>
    </dgm:pt>
    <dgm:pt modelId="{C583ED31-A106-4DB5-AD71-0B20DB6B3107}">
      <dgm:prSet custT="1"/>
      <dgm:spPr/>
      <dgm:t>
        <a:bodyPr anchor="ctr"/>
        <a:lstStyle/>
        <a:p>
          <a:r>
            <a:rPr lang="ru-RU" sz="1200" dirty="0" smtClean="0"/>
            <a:t>Назив, матични број, шифра делатности, адреса седишта и адреса постројења, подаци о одговорном лицу;</a:t>
          </a:r>
          <a:endParaRPr lang="en-US" sz="1200" dirty="0"/>
        </a:p>
      </dgm:t>
    </dgm:pt>
    <dgm:pt modelId="{27CD6A27-242F-41A7-B552-E45EDDF7E75E}" type="parTrans" cxnId="{8DC351F4-9CE5-4DCF-A01C-9A341DDC1C37}">
      <dgm:prSet/>
      <dgm:spPr/>
      <dgm:t>
        <a:bodyPr/>
        <a:lstStyle/>
        <a:p>
          <a:endParaRPr lang="en-US"/>
        </a:p>
      </dgm:t>
    </dgm:pt>
    <dgm:pt modelId="{C8E55FD6-DBCA-46CA-8AB8-8B4C0FB7E605}" type="sibTrans" cxnId="{8DC351F4-9CE5-4DCF-A01C-9A341DDC1C37}">
      <dgm:prSet/>
      <dgm:spPr/>
      <dgm:t>
        <a:bodyPr/>
        <a:lstStyle/>
        <a:p>
          <a:endParaRPr lang="en-US"/>
        </a:p>
      </dgm:t>
    </dgm:pt>
    <dgm:pt modelId="{B7952FAF-A71F-409F-8B49-19B88CCC6650}">
      <dgm:prSet custT="1"/>
      <dgm:spPr/>
      <dgm:t>
        <a:bodyPr anchor="ctr"/>
        <a:lstStyle/>
        <a:p>
          <a:r>
            <a:rPr lang="ru-RU" sz="1200" dirty="0" smtClean="0"/>
            <a:t>Намена и капацитет објекта;</a:t>
          </a:r>
          <a:endParaRPr lang="en-US" sz="1200" dirty="0" smtClean="0"/>
        </a:p>
      </dgm:t>
    </dgm:pt>
    <dgm:pt modelId="{0ED098B7-6CB9-467F-8045-DAD18C5FCD6A}" type="parTrans" cxnId="{CB8B62C5-90BF-4D32-844D-E9766B0110E8}">
      <dgm:prSet/>
      <dgm:spPr/>
      <dgm:t>
        <a:bodyPr/>
        <a:lstStyle/>
        <a:p>
          <a:endParaRPr lang="en-US"/>
        </a:p>
      </dgm:t>
    </dgm:pt>
    <dgm:pt modelId="{9A32AF35-3DBA-40E7-8369-2EB3BEFA1D12}" type="sibTrans" cxnId="{CB8B62C5-90BF-4D32-844D-E9766B0110E8}">
      <dgm:prSet/>
      <dgm:spPr/>
      <dgm:t>
        <a:bodyPr/>
        <a:lstStyle/>
        <a:p>
          <a:endParaRPr lang="en-US"/>
        </a:p>
      </dgm:t>
    </dgm:pt>
    <dgm:pt modelId="{F463AE5D-D7F6-49B1-81A2-A8BDE7D350EC}">
      <dgm:prSet custT="1"/>
      <dgm:spPr/>
      <dgm:t>
        <a:bodyPr anchor="ctr"/>
        <a:lstStyle/>
        <a:p>
          <a:r>
            <a:rPr lang="ru-RU" sz="1200" dirty="0" smtClean="0"/>
            <a:t>Сагласности и решења (са аспекта заштите од пожара, заштите животне средине и безбедности и здравља на раду и др.);</a:t>
          </a:r>
          <a:endParaRPr lang="en-US" sz="1200" dirty="0" smtClean="0"/>
        </a:p>
      </dgm:t>
    </dgm:pt>
    <dgm:pt modelId="{39702172-3AAE-496B-B19D-1B2C09ED9429}" type="parTrans" cxnId="{2DB5329A-AEFB-458D-9485-2C41CDFCB160}">
      <dgm:prSet/>
      <dgm:spPr/>
      <dgm:t>
        <a:bodyPr/>
        <a:lstStyle/>
        <a:p>
          <a:endParaRPr lang="en-US"/>
        </a:p>
      </dgm:t>
    </dgm:pt>
    <dgm:pt modelId="{0B9BD95D-DC2A-40A1-8E1B-AEDBEAEB9FA3}" type="sibTrans" cxnId="{2DB5329A-AEFB-458D-9485-2C41CDFCB160}">
      <dgm:prSet/>
      <dgm:spPr/>
      <dgm:t>
        <a:bodyPr/>
        <a:lstStyle/>
        <a:p>
          <a:endParaRPr lang="en-US"/>
        </a:p>
      </dgm:t>
    </dgm:pt>
    <dgm:pt modelId="{D67F44F0-2B69-4A07-AD07-BC49421207BA}">
      <dgm:prSet custT="1"/>
      <dgm:spPr/>
      <dgm:t>
        <a:bodyPr anchor="ctr"/>
        <a:lstStyle/>
        <a:p>
          <a:r>
            <a:rPr lang="ru-RU" sz="1200" dirty="0" smtClean="0"/>
            <a:t>Основне карактеристике окружења (на удаљености 1000 m од границе локације или више за постројења чији се ефекти удеса могу пренети преко 1000 m);</a:t>
          </a:r>
          <a:endParaRPr lang="en-US" sz="1200" dirty="0" smtClean="0"/>
        </a:p>
      </dgm:t>
    </dgm:pt>
    <dgm:pt modelId="{9E4E135D-90E0-446A-8A82-AB3AE4601295}" type="parTrans" cxnId="{762FB9FF-582E-4B79-92A6-1851F57FC7E1}">
      <dgm:prSet/>
      <dgm:spPr/>
      <dgm:t>
        <a:bodyPr/>
        <a:lstStyle/>
        <a:p>
          <a:endParaRPr lang="en-US"/>
        </a:p>
      </dgm:t>
    </dgm:pt>
    <dgm:pt modelId="{1FCF6635-AEAF-4351-AACC-2285112B4D7C}" type="sibTrans" cxnId="{762FB9FF-582E-4B79-92A6-1851F57FC7E1}">
      <dgm:prSet/>
      <dgm:spPr/>
      <dgm:t>
        <a:bodyPr/>
        <a:lstStyle/>
        <a:p>
          <a:endParaRPr lang="en-US"/>
        </a:p>
      </dgm:t>
    </dgm:pt>
    <dgm:pt modelId="{2C84AE6E-D9DF-42A1-8876-BE33928AC19A}">
      <dgm:prSet custT="1"/>
      <dgm:spPr/>
      <dgm:t>
        <a:bodyPr anchor="ctr"/>
        <a:lstStyle/>
        <a:p>
          <a:r>
            <a:rPr lang="ru-RU" sz="1200" dirty="0" smtClean="0"/>
            <a:t>Намена и коришћење површина у кругу привредног друштва и другог правног лица;</a:t>
          </a:r>
          <a:endParaRPr lang="en-US" sz="1200" dirty="0" smtClean="0"/>
        </a:p>
      </dgm:t>
    </dgm:pt>
    <dgm:pt modelId="{A4C347E3-91EF-4A45-8AB2-2C4BDB066576}" type="parTrans" cxnId="{3AF8E0F8-45A1-4C5F-BE89-E5841572747C}">
      <dgm:prSet/>
      <dgm:spPr/>
      <dgm:t>
        <a:bodyPr/>
        <a:lstStyle/>
        <a:p>
          <a:endParaRPr lang="en-US"/>
        </a:p>
      </dgm:t>
    </dgm:pt>
    <dgm:pt modelId="{3AF3A089-DF13-41D2-A8E4-8D107552C9AF}" type="sibTrans" cxnId="{3AF8E0F8-45A1-4C5F-BE89-E5841572747C}">
      <dgm:prSet/>
      <dgm:spPr/>
      <dgm:t>
        <a:bodyPr/>
        <a:lstStyle/>
        <a:p>
          <a:endParaRPr lang="en-US"/>
        </a:p>
      </dgm:t>
    </dgm:pt>
    <dgm:pt modelId="{76BB5C07-7873-47D0-AEFD-155BF8050F18}">
      <dgm:prSet custT="1"/>
      <dgm:spPr/>
      <dgm:t>
        <a:bodyPr anchor="ctr"/>
        <a:lstStyle/>
        <a:p>
          <a:r>
            <a:rPr lang="ru-RU" sz="1200" dirty="0" smtClean="0"/>
            <a:t>Насељеност и густина становања (на удаљености 1000 m од границе локације или више за постројења чији се ефекти удеса могу пренети преко 1000 m);</a:t>
          </a:r>
          <a:endParaRPr lang="en-US" sz="1200" dirty="0" smtClean="0"/>
        </a:p>
      </dgm:t>
    </dgm:pt>
    <dgm:pt modelId="{C018524D-EDDA-4B40-8D7F-07B220214F94}" type="parTrans" cxnId="{61E14CF7-16E5-4CDE-8479-1A35A842E013}">
      <dgm:prSet/>
      <dgm:spPr/>
      <dgm:t>
        <a:bodyPr/>
        <a:lstStyle/>
        <a:p>
          <a:endParaRPr lang="en-US"/>
        </a:p>
      </dgm:t>
    </dgm:pt>
    <dgm:pt modelId="{DB55D7F5-E2B7-4B26-B303-8E7EBAA4868F}" type="sibTrans" cxnId="{61E14CF7-16E5-4CDE-8479-1A35A842E013}">
      <dgm:prSet/>
      <dgm:spPr/>
      <dgm:t>
        <a:bodyPr/>
        <a:lstStyle/>
        <a:p>
          <a:endParaRPr lang="en-US"/>
        </a:p>
      </dgm:t>
    </dgm:pt>
    <dgm:pt modelId="{CEB1848F-6983-4F8C-BBB0-68A542B9081C}">
      <dgm:prSet custT="1"/>
      <dgm:spPr/>
      <dgm:t>
        <a:bodyPr anchor="ctr"/>
        <a:lstStyle/>
        <a:p>
          <a:r>
            <a:rPr lang="ru-RU" sz="1200" dirty="0" smtClean="0"/>
            <a:t>Повредиви објекти (на удаљености 1000 m од границе локације или више за постројења чији се ефекти удеса могу пренети преко 1000m);</a:t>
          </a:r>
          <a:endParaRPr lang="en-US" sz="1200" dirty="0" smtClean="0"/>
        </a:p>
      </dgm:t>
    </dgm:pt>
    <dgm:pt modelId="{FF2DECE8-7DD3-4E97-89FB-6A888CD3B910}" type="parTrans" cxnId="{8C1AE6F2-0DDC-4F95-837C-344D3C8521FD}">
      <dgm:prSet/>
      <dgm:spPr/>
      <dgm:t>
        <a:bodyPr/>
        <a:lstStyle/>
        <a:p>
          <a:endParaRPr lang="en-US"/>
        </a:p>
      </dgm:t>
    </dgm:pt>
    <dgm:pt modelId="{5DE2FEDF-25DC-4073-913A-C9BFD8BD358F}" type="sibTrans" cxnId="{8C1AE6F2-0DDC-4F95-837C-344D3C8521FD}">
      <dgm:prSet/>
      <dgm:spPr/>
      <dgm:t>
        <a:bodyPr/>
        <a:lstStyle/>
        <a:p>
          <a:endParaRPr lang="en-US"/>
        </a:p>
      </dgm:t>
    </dgm:pt>
    <dgm:pt modelId="{76B01E24-2246-43A7-AFDF-F59424D7E1D9}">
      <dgm:prSet custT="1"/>
      <dgm:spPr/>
      <dgm:t>
        <a:bodyPr anchor="ctr"/>
        <a:lstStyle/>
        <a:p>
          <a:r>
            <a:rPr lang="ru-RU" sz="1200" dirty="0" smtClean="0"/>
            <a:t>Структура и број запослених;</a:t>
          </a:r>
          <a:endParaRPr lang="en-US" sz="1200" dirty="0" smtClean="0"/>
        </a:p>
      </dgm:t>
    </dgm:pt>
    <dgm:pt modelId="{777E8F08-5A36-4A43-8B65-77E05D9C01F9}" type="parTrans" cxnId="{4404CC81-08F7-4ECE-9B0C-C702EB068887}">
      <dgm:prSet/>
      <dgm:spPr/>
      <dgm:t>
        <a:bodyPr/>
        <a:lstStyle/>
        <a:p>
          <a:endParaRPr lang="en-US"/>
        </a:p>
      </dgm:t>
    </dgm:pt>
    <dgm:pt modelId="{17B0FE03-8316-4755-B65C-A4C51F061512}" type="sibTrans" cxnId="{4404CC81-08F7-4ECE-9B0C-C702EB068887}">
      <dgm:prSet/>
      <dgm:spPr/>
      <dgm:t>
        <a:bodyPr/>
        <a:lstStyle/>
        <a:p>
          <a:endParaRPr lang="en-US"/>
        </a:p>
      </dgm:t>
    </dgm:pt>
    <dgm:pt modelId="{20A503C6-2FEC-46E2-A417-71970F91A040}">
      <dgm:prSet custT="1"/>
      <dgm:spPr/>
      <dgm:t>
        <a:bodyPr anchor="ctr"/>
        <a:lstStyle/>
        <a:p>
          <a:r>
            <a:rPr lang="ru-RU" sz="1200" dirty="0" smtClean="0"/>
            <a:t>Евидентирани подаци о удесима у претходном периоду.</a:t>
          </a:r>
          <a:endParaRPr lang="en-US" sz="1200" dirty="0" smtClean="0"/>
        </a:p>
      </dgm:t>
    </dgm:pt>
    <dgm:pt modelId="{20588359-5924-4B16-91AF-4CAEE7BFBE89}" type="parTrans" cxnId="{C305D983-A6AC-491F-B762-B494E2FE67F4}">
      <dgm:prSet/>
      <dgm:spPr/>
      <dgm:t>
        <a:bodyPr/>
        <a:lstStyle/>
        <a:p>
          <a:endParaRPr lang="en-US"/>
        </a:p>
      </dgm:t>
    </dgm:pt>
    <dgm:pt modelId="{9DF0AC8D-99D0-45C1-90A8-A8CA28554F0B}" type="sibTrans" cxnId="{C305D983-A6AC-491F-B762-B494E2FE67F4}">
      <dgm:prSet/>
      <dgm:spPr/>
      <dgm:t>
        <a:bodyPr/>
        <a:lstStyle/>
        <a:p>
          <a:endParaRPr lang="en-US"/>
        </a:p>
      </dgm:t>
    </dgm:pt>
    <dgm:pt modelId="{1974773A-613D-4906-861E-18E8FF411371}" type="pres">
      <dgm:prSet presAssocID="{46AAC959-31B0-4258-8F94-B59C48A540EF}" presName="vert0" presStyleCnt="0">
        <dgm:presLayoutVars>
          <dgm:dir/>
          <dgm:animOne val="branch"/>
          <dgm:animLvl val="lvl"/>
        </dgm:presLayoutVars>
      </dgm:prSet>
      <dgm:spPr/>
      <dgm:t>
        <a:bodyPr/>
        <a:lstStyle/>
        <a:p>
          <a:endParaRPr lang="en-US"/>
        </a:p>
      </dgm:t>
    </dgm:pt>
    <dgm:pt modelId="{74F4FFB8-C620-46DA-9D4C-722468CC7B1D}" type="pres">
      <dgm:prSet presAssocID="{A9D38B30-F348-4446-A917-2F7FFA23F764}" presName="thickLine" presStyleLbl="alignNode1" presStyleIdx="0" presStyleCnt="1"/>
      <dgm:spPr/>
    </dgm:pt>
    <dgm:pt modelId="{1C96C0AC-DBAA-468E-ABFD-ED81628A6AFC}" type="pres">
      <dgm:prSet presAssocID="{A9D38B30-F348-4446-A917-2F7FFA23F764}" presName="horz1" presStyleCnt="0"/>
      <dgm:spPr/>
    </dgm:pt>
    <dgm:pt modelId="{838015EE-82BA-492C-95DC-9F11BA3584F2}" type="pres">
      <dgm:prSet presAssocID="{A9D38B30-F348-4446-A917-2F7FFA23F764}" presName="tx1" presStyleLbl="revTx" presStyleIdx="0" presStyleCnt="11" custScaleX="82540"/>
      <dgm:spPr/>
      <dgm:t>
        <a:bodyPr/>
        <a:lstStyle/>
        <a:p>
          <a:endParaRPr lang="en-US"/>
        </a:p>
      </dgm:t>
    </dgm:pt>
    <dgm:pt modelId="{AB01B428-FFE0-4DCB-AA6C-2475A304BB2C}" type="pres">
      <dgm:prSet presAssocID="{A9D38B30-F348-4446-A917-2F7FFA23F764}" presName="vert1" presStyleCnt="0"/>
      <dgm:spPr/>
    </dgm:pt>
    <dgm:pt modelId="{F8CCE024-4E3F-4280-9CEC-4C0CABE336A9}" type="pres">
      <dgm:prSet presAssocID="{C884B203-48C6-4FD3-9375-1C14F68B0DE2}" presName="vertSpace2a" presStyleCnt="0"/>
      <dgm:spPr/>
    </dgm:pt>
    <dgm:pt modelId="{68497684-FF36-4557-B515-E778807BE58C}" type="pres">
      <dgm:prSet presAssocID="{C884B203-48C6-4FD3-9375-1C14F68B0DE2}" presName="horz2" presStyleCnt="0"/>
      <dgm:spPr/>
    </dgm:pt>
    <dgm:pt modelId="{3BE7FAE3-AC13-4007-A705-68D97CE7276B}" type="pres">
      <dgm:prSet presAssocID="{C884B203-48C6-4FD3-9375-1C14F68B0DE2}" presName="horzSpace2" presStyleCnt="0"/>
      <dgm:spPr/>
    </dgm:pt>
    <dgm:pt modelId="{6CF907C3-E3F9-4B1E-A52A-D0B4B284F563}" type="pres">
      <dgm:prSet presAssocID="{C884B203-48C6-4FD3-9375-1C14F68B0DE2}" presName="tx2" presStyleLbl="revTx" presStyleIdx="1" presStyleCnt="11" custScaleX="43162"/>
      <dgm:spPr/>
      <dgm:t>
        <a:bodyPr/>
        <a:lstStyle/>
        <a:p>
          <a:endParaRPr lang="en-US"/>
        </a:p>
      </dgm:t>
    </dgm:pt>
    <dgm:pt modelId="{FD1C81EE-C958-4B29-A181-BB21035CCD04}" type="pres">
      <dgm:prSet presAssocID="{C884B203-48C6-4FD3-9375-1C14F68B0DE2}" presName="vert2" presStyleCnt="0"/>
      <dgm:spPr/>
    </dgm:pt>
    <dgm:pt modelId="{2AE0A2C6-5570-4AEE-8960-EB35A1284426}" type="pres">
      <dgm:prSet presAssocID="{C583ED31-A106-4DB5-AD71-0B20DB6B3107}" presName="horz3" presStyleCnt="0"/>
      <dgm:spPr/>
    </dgm:pt>
    <dgm:pt modelId="{FB8440D0-91DF-4C7C-BD03-20675923A2ED}" type="pres">
      <dgm:prSet presAssocID="{C583ED31-A106-4DB5-AD71-0B20DB6B3107}" presName="horzSpace3" presStyleCnt="0"/>
      <dgm:spPr/>
    </dgm:pt>
    <dgm:pt modelId="{816A3CFD-35A4-4483-8BD6-787C341FC088}" type="pres">
      <dgm:prSet presAssocID="{C583ED31-A106-4DB5-AD71-0B20DB6B3107}" presName="tx3" presStyleLbl="revTx" presStyleIdx="2" presStyleCnt="11" custScaleX="150467"/>
      <dgm:spPr/>
      <dgm:t>
        <a:bodyPr/>
        <a:lstStyle/>
        <a:p>
          <a:endParaRPr lang="en-US"/>
        </a:p>
      </dgm:t>
    </dgm:pt>
    <dgm:pt modelId="{702AFC6D-3F24-4478-ADD7-9517E41F4F22}" type="pres">
      <dgm:prSet presAssocID="{C583ED31-A106-4DB5-AD71-0B20DB6B3107}" presName="vert3" presStyleCnt="0"/>
      <dgm:spPr/>
    </dgm:pt>
    <dgm:pt modelId="{2A750653-2252-48E5-B497-8EFB83333F0B}" type="pres">
      <dgm:prSet presAssocID="{C8E55FD6-DBCA-46CA-8AB8-8B4C0FB7E605}" presName="thinLine3" presStyleLbl="callout" presStyleIdx="0" presStyleCnt="9"/>
      <dgm:spPr/>
    </dgm:pt>
    <dgm:pt modelId="{1C015B1B-77C3-4FF3-A7DA-E34B80286B25}" type="pres">
      <dgm:prSet presAssocID="{B7952FAF-A71F-409F-8B49-19B88CCC6650}" presName="horz3" presStyleCnt="0"/>
      <dgm:spPr/>
    </dgm:pt>
    <dgm:pt modelId="{70643FED-0C36-43C2-A741-1D9608ABF698}" type="pres">
      <dgm:prSet presAssocID="{B7952FAF-A71F-409F-8B49-19B88CCC6650}" presName="horzSpace3" presStyleCnt="0"/>
      <dgm:spPr/>
    </dgm:pt>
    <dgm:pt modelId="{1E27051D-0C25-40C4-9600-5EADF4E7DD55}" type="pres">
      <dgm:prSet presAssocID="{B7952FAF-A71F-409F-8B49-19B88CCC6650}" presName="tx3" presStyleLbl="revTx" presStyleIdx="3" presStyleCnt="11" custScaleX="150467"/>
      <dgm:spPr/>
      <dgm:t>
        <a:bodyPr/>
        <a:lstStyle/>
        <a:p>
          <a:endParaRPr lang="en-US"/>
        </a:p>
      </dgm:t>
    </dgm:pt>
    <dgm:pt modelId="{B3CC6954-DCE3-4DFE-B2CD-7EDF297C9882}" type="pres">
      <dgm:prSet presAssocID="{B7952FAF-A71F-409F-8B49-19B88CCC6650}" presName="vert3" presStyleCnt="0"/>
      <dgm:spPr/>
    </dgm:pt>
    <dgm:pt modelId="{D2CA4DE9-059C-4908-BD0E-B8B89D1A7944}" type="pres">
      <dgm:prSet presAssocID="{9A32AF35-3DBA-40E7-8369-2EB3BEFA1D12}" presName="thinLine3" presStyleLbl="callout" presStyleIdx="1" presStyleCnt="9"/>
      <dgm:spPr/>
    </dgm:pt>
    <dgm:pt modelId="{A707EC06-C2CF-4DBA-B34F-84EF45B5C758}" type="pres">
      <dgm:prSet presAssocID="{F463AE5D-D7F6-49B1-81A2-A8BDE7D350EC}" presName="horz3" presStyleCnt="0"/>
      <dgm:spPr/>
    </dgm:pt>
    <dgm:pt modelId="{EFDEA99A-5FB4-43A3-B7D3-64B49120CB3C}" type="pres">
      <dgm:prSet presAssocID="{F463AE5D-D7F6-49B1-81A2-A8BDE7D350EC}" presName="horzSpace3" presStyleCnt="0"/>
      <dgm:spPr/>
    </dgm:pt>
    <dgm:pt modelId="{E2E36737-9E06-47DB-B8AA-68E96086E9B0}" type="pres">
      <dgm:prSet presAssocID="{F463AE5D-D7F6-49B1-81A2-A8BDE7D350EC}" presName="tx3" presStyleLbl="revTx" presStyleIdx="4" presStyleCnt="11" custScaleX="150467"/>
      <dgm:spPr/>
      <dgm:t>
        <a:bodyPr/>
        <a:lstStyle/>
        <a:p>
          <a:endParaRPr lang="en-US"/>
        </a:p>
      </dgm:t>
    </dgm:pt>
    <dgm:pt modelId="{16F9888D-FC10-4580-A5A8-461FBC43AF10}" type="pres">
      <dgm:prSet presAssocID="{F463AE5D-D7F6-49B1-81A2-A8BDE7D350EC}" presName="vert3" presStyleCnt="0"/>
      <dgm:spPr/>
    </dgm:pt>
    <dgm:pt modelId="{A05F1C9F-EEBA-47C4-A46A-995F1282D0DE}" type="pres">
      <dgm:prSet presAssocID="{0B9BD95D-DC2A-40A1-8E1B-AEDBEAEB9FA3}" presName="thinLine3" presStyleLbl="callout" presStyleIdx="2" presStyleCnt="9"/>
      <dgm:spPr/>
    </dgm:pt>
    <dgm:pt modelId="{D0252C64-C071-409F-85EB-B735A070620A}" type="pres">
      <dgm:prSet presAssocID="{D67F44F0-2B69-4A07-AD07-BC49421207BA}" presName="horz3" presStyleCnt="0"/>
      <dgm:spPr/>
    </dgm:pt>
    <dgm:pt modelId="{3E65627F-C414-4835-882B-ABD5B463F1F6}" type="pres">
      <dgm:prSet presAssocID="{D67F44F0-2B69-4A07-AD07-BC49421207BA}" presName="horzSpace3" presStyleCnt="0"/>
      <dgm:spPr/>
    </dgm:pt>
    <dgm:pt modelId="{FFF85BB3-5123-47DA-A78A-6E291D0E4A09}" type="pres">
      <dgm:prSet presAssocID="{D67F44F0-2B69-4A07-AD07-BC49421207BA}" presName="tx3" presStyleLbl="revTx" presStyleIdx="5" presStyleCnt="11" custScaleX="150467"/>
      <dgm:spPr/>
      <dgm:t>
        <a:bodyPr/>
        <a:lstStyle/>
        <a:p>
          <a:endParaRPr lang="en-US"/>
        </a:p>
      </dgm:t>
    </dgm:pt>
    <dgm:pt modelId="{C5E7AFE6-9D07-43E8-A3E5-45034AC7F99D}" type="pres">
      <dgm:prSet presAssocID="{D67F44F0-2B69-4A07-AD07-BC49421207BA}" presName="vert3" presStyleCnt="0"/>
      <dgm:spPr/>
    </dgm:pt>
    <dgm:pt modelId="{00425E00-8729-4A1F-8FA0-F61A449C8064}" type="pres">
      <dgm:prSet presAssocID="{1FCF6635-AEAF-4351-AACC-2285112B4D7C}" presName="thinLine3" presStyleLbl="callout" presStyleIdx="3" presStyleCnt="9"/>
      <dgm:spPr/>
    </dgm:pt>
    <dgm:pt modelId="{F45E0A2F-696F-443A-9764-7AF1619376A6}" type="pres">
      <dgm:prSet presAssocID="{2C84AE6E-D9DF-42A1-8876-BE33928AC19A}" presName="horz3" presStyleCnt="0"/>
      <dgm:spPr/>
    </dgm:pt>
    <dgm:pt modelId="{ED2C1F7F-5FE7-43CD-B3B7-6069823E8303}" type="pres">
      <dgm:prSet presAssocID="{2C84AE6E-D9DF-42A1-8876-BE33928AC19A}" presName="horzSpace3" presStyleCnt="0"/>
      <dgm:spPr/>
    </dgm:pt>
    <dgm:pt modelId="{AA3248F2-E409-471E-8861-6D78D1384DE4}" type="pres">
      <dgm:prSet presAssocID="{2C84AE6E-D9DF-42A1-8876-BE33928AC19A}" presName="tx3" presStyleLbl="revTx" presStyleIdx="6" presStyleCnt="11" custScaleX="150467"/>
      <dgm:spPr/>
      <dgm:t>
        <a:bodyPr/>
        <a:lstStyle/>
        <a:p>
          <a:endParaRPr lang="en-US"/>
        </a:p>
      </dgm:t>
    </dgm:pt>
    <dgm:pt modelId="{0EBDFB67-A23F-4C20-8203-1F7A1525678A}" type="pres">
      <dgm:prSet presAssocID="{2C84AE6E-D9DF-42A1-8876-BE33928AC19A}" presName="vert3" presStyleCnt="0"/>
      <dgm:spPr/>
    </dgm:pt>
    <dgm:pt modelId="{CD25C271-7F53-4224-A9BD-77F598F64CFD}" type="pres">
      <dgm:prSet presAssocID="{3AF3A089-DF13-41D2-A8E4-8D107552C9AF}" presName="thinLine3" presStyleLbl="callout" presStyleIdx="4" presStyleCnt="9"/>
      <dgm:spPr/>
    </dgm:pt>
    <dgm:pt modelId="{902ABCA1-69F0-4AE8-AB85-E1809709E1F7}" type="pres">
      <dgm:prSet presAssocID="{76BB5C07-7873-47D0-AEFD-155BF8050F18}" presName="horz3" presStyleCnt="0"/>
      <dgm:spPr/>
    </dgm:pt>
    <dgm:pt modelId="{5C2D7649-24EA-43F3-83E7-88CC1F9F315A}" type="pres">
      <dgm:prSet presAssocID="{76BB5C07-7873-47D0-AEFD-155BF8050F18}" presName="horzSpace3" presStyleCnt="0"/>
      <dgm:spPr/>
    </dgm:pt>
    <dgm:pt modelId="{C6BAE7F4-80D8-4936-BA42-65D8E0B6A1A9}" type="pres">
      <dgm:prSet presAssocID="{76BB5C07-7873-47D0-AEFD-155BF8050F18}" presName="tx3" presStyleLbl="revTx" presStyleIdx="7" presStyleCnt="11" custScaleX="150467"/>
      <dgm:spPr/>
      <dgm:t>
        <a:bodyPr/>
        <a:lstStyle/>
        <a:p>
          <a:endParaRPr lang="en-US"/>
        </a:p>
      </dgm:t>
    </dgm:pt>
    <dgm:pt modelId="{D6FAB504-A994-49D5-AA7B-5E7F98645394}" type="pres">
      <dgm:prSet presAssocID="{76BB5C07-7873-47D0-AEFD-155BF8050F18}" presName="vert3" presStyleCnt="0"/>
      <dgm:spPr/>
    </dgm:pt>
    <dgm:pt modelId="{2AE563A3-9437-4E3A-A8F0-6069FB9AC78E}" type="pres">
      <dgm:prSet presAssocID="{DB55D7F5-E2B7-4B26-B303-8E7EBAA4868F}" presName="thinLine3" presStyleLbl="callout" presStyleIdx="5" presStyleCnt="9"/>
      <dgm:spPr/>
    </dgm:pt>
    <dgm:pt modelId="{46CB4914-5469-4713-B2B7-ACBEADF733F5}" type="pres">
      <dgm:prSet presAssocID="{CEB1848F-6983-4F8C-BBB0-68A542B9081C}" presName="horz3" presStyleCnt="0"/>
      <dgm:spPr/>
    </dgm:pt>
    <dgm:pt modelId="{B0E0FE44-7D87-4F60-A5B9-7BF49F5F3156}" type="pres">
      <dgm:prSet presAssocID="{CEB1848F-6983-4F8C-BBB0-68A542B9081C}" presName="horzSpace3" presStyleCnt="0"/>
      <dgm:spPr/>
    </dgm:pt>
    <dgm:pt modelId="{395027CB-BA70-42C9-9FF2-825006ECB449}" type="pres">
      <dgm:prSet presAssocID="{CEB1848F-6983-4F8C-BBB0-68A542B9081C}" presName="tx3" presStyleLbl="revTx" presStyleIdx="8" presStyleCnt="11" custScaleX="150467"/>
      <dgm:spPr/>
      <dgm:t>
        <a:bodyPr/>
        <a:lstStyle/>
        <a:p>
          <a:endParaRPr lang="en-US"/>
        </a:p>
      </dgm:t>
    </dgm:pt>
    <dgm:pt modelId="{310D8EF5-D6BA-4243-87F7-00C95BDD5169}" type="pres">
      <dgm:prSet presAssocID="{CEB1848F-6983-4F8C-BBB0-68A542B9081C}" presName="vert3" presStyleCnt="0"/>
      <dgm:spPr/>
    </dgm:pt>
    <dgm:pt modelId="{FD302BC3-960D-4BF0-843E-F4EF792EA4F6}" type="pres">
      <dgm:prSet presAssocID="{5DE2FEDF-25DC-4073-913A-C9BFD8BD358F}" presName="thinLine3" presStyleLbl="callout" presStyleIdx="6" presStyleCnt="9"/>
      <dgm:spPr/>
    </dgm:pt>
    <dgm:pt modelId="{90076C9F-E57C-4241-A29B-DA585BC82669}" type="pres">
      <dgm:prSet presAssocID="{76B01E24-2246-43A7-AFDF-F59424D7E1D9}" presName="horz3" presStyleCnt="0"/>
      <dgm:spPr/>
    </dgm:pt>
    <dgm:pt modelId="{2538AC8B-3B8F-49F1-AC33-7A37324081F5}" type="pres">
      <dgm:prSet presAssocID="{76B01E24-2246-43A7-AFDF-F59424D7E1D9}" presName="horzSpace3" presStyleCnt="0"/>
      <dgm:spPr/>
    </dgm:pt>
    <dgm:pt modelId="{DBFB3146-F11F-4E12-BD32-469036F72548}" type="pres">
      <dgm:prSet presAssocID="{76B01E24-2246-43A7-AFDF-F59424D7E1D9}" presName="tx3" presStyleLbl="revTx" presStyleIdx="9" presStyleCnt="11" custScaleX="150467"/>
      <dgm:spPr/>
      <dgm:t>
        <a:bodyPr/>
        <a:lstStyle/>
        <a:p>
          <a:endParaRPr lang="en-US"/>
        </a:p>
      </dgm:t>
    </dgm:pt>
    <dgm:pt modelId="{62736059-4570-419E-8788-097D96AF4B22}" type="pres">
      <dgm:prSet presAssocID="{76B01E24-2246-43A7-AFDF-F59424D7E1D9}" presName="vert3" presStyleCnt="0"/>
      <dgm:spPr/>
    </dgm:pt>
    <dgm:pt modelId="{38474BED-D97F-4B0C-8AF4-18C5353D2AB5}" type="pres">
      <dgm:prSet presAssocID="{17B0FE03-8316-4755-B65C-A4C51F061512}" presName="thinLine3" presStyleLbl="callout" presStyleIdx="7" presStyleCnt="9"/>
      <dgm:spPr/>
    </dgm:pt>
    <dgm:pt modelId="{509AC87D-0C98-484C-9A36-6D75C50A7A73}" type="pres">
      <dgm:prSet presAssocID="{20A503C6-2FEC-46E2-A417-71970F91A040}" presName="horz3" presStyleCnt="0"/>
      <dgm:spPr/>
    </dgm:pt>
    <dgm:pt modelId="{2D2B0DFC-6C06-47E9-B415-F1BB42C92F67}" type="pres">
      <dgm:prSet presAssocID="{20A503C6-2FEC-46E2-A417-71970F91A040}" presName="horzSpace3" presStyleCnt="0"/>
      <dgm:spPr/>
    </dgm:pt>
    <dgm:pt modelId="{4BF80E0A-7DA9-4BBA-A597-EED840150111}" type="pres">
      <dgm:prSet presAssocID="{20A503C6-2FEC-46E2-A417-71970F91A040}" presName="tx3" presStyleLbl="revTx" presStyleIdx="10" presStyleCnt="11" custScaleX="150467"/>
      <dgm:spPr/>
      <dgm:t>
        <a:bodyPr/>
        <a:lstStyle/>
        <a:p>
          <a:endParaRPr lang="en-US"/>
        </a:p>
      </dgm:t>
    </dgm:pt>
    <dgm:pt modelId="{E804BD42-306D-49E8-8300-B07F2A3F72D8}" type="pres">
      <dgm:prSet presAssocID="{20A503C6-2FEC-46E2-A417-71970F91A040}" presName="vert3" presStyleCnt="0"/>
      <dgm:spPr/>
    </dgm:pt>
    <dgm:pt modelId="{02E43332-8806-4F6C-9535-A2D39D35F16D}" type="pres">
      <dgm:prSet presAssocID="{C884B203-48C6-4FD3-9375-1C14F68B0DE2}" presName="thinLine2b" presStyleLbl="callout" presStyleIdx="8" presStyleCnt="9"/>
      <dgm:spPr/>
    </dgm:pt>
    <dgm:pt modelId="{4970FAA0-3E43-49A4-9ED9-252AA6C0578A}" type="pres">
      <dgm:prSet presAssocID="{C884B203-48C6-4FD3-9375-1C14F68B0DE2}" presName="vertSpace2b" presStyleCnt="0"/>
      <dgm:spPr/>
    </dgm:pt>
  </dgm:ptLst>
  <dgm:cxnLst>
    <dgm:cxn modelId="{C305D983-A6AC-491F-B762-B494E2FE67F4}" srcId="{C884B203-48C6-4FD3-9375-1C14F68B0DE2}" destId="{20A503C6-2FEC-46E2-A417-71970F91A040}" srcOrd="8" destOrd="0" parTransId="{20588359-5924-4B16-91AF-4CAEE7BFBE89}" sibTransId="{9DF0AC8D-99D0-45C1-90A8-A8CA28554F0B}"/>
    <dgm:cxn modelId="{B04BA8F6-24CA-47C6-B679-940C413AB436}" type="presOf" srcId="{20A503C6-2FEC-46E2-A417-71970F91A040}" destId="{4BF80E0A-7DA9-4BBA-A597-EED840150111}" srcOrd="0" destOrd="0" presId="urn:microsoft.com/office/officeart/2008/layout/LinedList"/>
    <dgm:cxn modelId="{1D5F2963-2941-494A-A2AA-5302C7C4C8A5}" type="presOf" srcId="{76B01E24-2246-43A7-AFDF-F59424D7E1D9}" destId="{DBFB3146-F11F-4E12-BD32-469036F72548}" srcOrd="0" destOrd="0" presId="urn:microsoft.com/office/officeart/2008/layout/LinedList"/>
    <dgm:cxn modelId="{97166EED-1CB5-4AAE-B699-0E216B19ADF6}" type="presOf" srcId="{D67F44F0-2B69-4A07-AD07-BC49421207BA}" destId="{FFF85BB3-5123-47DA-A78A-6E291D0E4A09}" srcOrd="0" destOrd="0" presId="urn:microsoft.com/office/officeart/2008/layout/LinedList"/>
    <dgm:cxn modelId="{A686980E-6740-4C1B-8E77-C95EF59FFE7B}" type="presOf" srcId="{46AAC959-31B0-4258-8F94-B59C48A540EF}" destId="{1974773A-613D-4906-861E-18E8FF411371}" srcOrd="0" destOrd="0" presId="urn:microsoft.com/office/officeart/2008/layout/LinedList"/>
    <dgm:cxn modelId="{4404CC81-08F7-4ECE-9B0C-C702EB068887}" srcId="{C884B203-48C6-4FD3-9375-1C14F68B0DE2}" destId="{76B01E24-2246-43A7-AFDF-F59424D7E1D9}" srcOrd="7" destOrd="0" parTransId="{777E8F08-5A36-4A43-8B65-77E05D9C01F9}" sibTransId="{17B0FE03-8316-4755-B65C-A4C51F061512}"/>
    <dgm:cxn modelId="{C72ABD52-CE4B-4D20-B762-88DDF0960403}" type="presOf" srcId="{2C84AE6E-D9DF-42A1-8876-BE33928AC19A}" destId="{AA3248F2-E409-471E-8861-6D78D1384DE4}" srcOrd="0" destOrd="0" presId="urn:microsoft.com/office/officeart/2008/layout/LinedList"/>
    <dgm:cxn modelId="{D7B25E9D-BCF0-427F-997A-5996EAA11DDB}" type="presOf" srcId="{B7952FAF-A71F-409F-8B49-19B88CCC6650}" destId="{1E27051D-0C25-40C4-9600-5EADF4E7DD55}" srcOrd="0" destOrd="0" presId="urn:microsoft.com/office/officeart/2008/layout/LinedList"/>
    <dgm:cxn modelId="{CB8B62C5-90BF-4D32-844D-E9766B0110E8}" srcId="{C884B203-48C6-4FD3-9375-1C14F68B0DE2}" destId="{B7952FAF-A71F-409F-8B49-19B88CCC6650}" srcOrd="1" destOrd="0" parTransId="{0ED098B7-6CB9-467F-8045-DAD18C5FCD6A}" sibTransId="{9A32AF35-3DBA-40E7-8369-2EB3BEFA1D12}"/>
    <dgm:cxn modelId="{762FB9FF-582E-4B79-92A6-1851F57FC7E1}" srcId="{C884B203-48C6-4FD3-9375-1C14F68B0DE2}" destId="{D67F44F0-2B69-4A07-AD07-BC49421207BA}" srcOrd="3" destOrd="0" parTransId="{9E4E135D-90E0-446A-8A82-AB3AE4601295}" sibTransId="{1FCF6635-AEAF-4351-AACC-2285112B4D7C}"/>
    <dgm:cxn modelId="{61E14CF7-16E5-4CDE-8479-1A35A842E013}" srcId="{C884B203-48C6-4FD3-9375-1C14F68B0DE2}" destId="{76BB5C07-7873-47D0-AEFD-155BF8050F18}" srcOrd="5" destOrd="0" parTransId="{C018524D-EDDA-4B40-8D7F-07B220214F94}" sibTransId="{DB55D7F5-E2B7-4B26-B303-8E7EBAA4868F}"/>
    <dgm:cxn modelId="{C26FFB13-6AD2-43C0-8201-13BF0C78E63B}" type="presOf" srcId="{CEB1848F-6983-4F8C-BBB0-68A542B9081C}" destId="{395027CB-BA70-42C9-9FF2-825006ECB449}" srcOrd="0" destOrd="0" presId="urn:microsoft.com/office/officeart/2008/layout/LinedList"/>
    <dgm:cxn modelId="{3FBEF2F4-955B-4D5C-9FAB-D5EC1F7B1265}" type="presOf" srcId="{C884B203-48C6-4FD3-9375-1C14F68B0DE2}" destId="{6CF907C3-E3F9-4B1E-A52A-D0B4B284F563}" srcOrd="0" destOrd="0" presId="urn:microsoft.com/office/officeart/2008/layout/LinedList"/>
    <dgm:cxn modelId="{2DB5329A-AEFB-458D-9485-2C41CDFCB160}" srcId="{C884B203-48C6-4FD3-9375-1C14F68B0DE2}" destId="{F463AE5D-D7F6-49B1-81A2-A8BDE7D350EC}" srcOrd="2" destOrd="0" parTransId="{39702172-3AAE-496B-B19D-1B2C09ED9429}" sibTransId="{0B9BD95D-DC2A-40A1-8E1B-AEDBEAEB9FA3}"/>
    <dgm:cxn modelId="{C9D29595-E83F-466C-83E0-188BD3C27CB5}" srcId="{A9D38B30-F348-4446-A917-2F7FFA23F764}" destId="{C884B203-48C6-4FD3-9375-1C14F68B0DE2}" srcOrd="0" destOrd="0" parTransId="{BCFFDC5E-8D95-424E-80EE-793D7A1C895B}" sibTransId="{A43DA2E2-7D3D-4CE5-918D-CB07E22BB94D}"/>
    <dgm:cxn modelId="{3AF8E0F8-45A1-4C5F-BE89-E5841572747C}" srcId="{C884B203-48C6-4FD3-9375-1C14F68B0DE2}" destId="{2C84AE6E-D9DF-42A1-8876-BE33928AC19A}" srcOrd="4" destOrd="0" parTransId="{A4C347E3-91EF-4A45-8AB2-2C4BDB066576}" sibTransId="{3AF3A089-DF13-41D2-A8E4-8D107552C9AF}"/>
    <dgm:cxn modelId="{6EE12972-21C1-4493-A6CE-FF874C0334B3}" type="presOf" srcId="{A9D38B30-F348-4446-A917-2F7FFA23F764}" destId="{838015EE-82BA-492C-95DC-9F11BA3584F2}" srcOrd="0" destOrd="0" presId="urn:microsoft.com/office/officeart/2008/layout/LinedList"/>
    <dgm:cxn modelId="{8C1AE6F2-0DDC-4F95-837C-344D3C8521FD}" srcId="{C884B203-48C6-4FD3-9375-1C14F68B0DE2}" destId="{CEB1848F-6983-4F8C-BBB0-68A542B9081C}" srcOrd="6" destOrd="0" parTransId="{FF2DECE8-7DD3-4E97-89FB-6A888CD3B910}" sibTransId="{5DE2FEDF-25DC-4073-913A-C9BFD8BD358F}"/>
    <dgm:cxn modelId="{8DC351F4-9CE5-4DCF-A01C-9A341DDC1C37}" srcId="{C884B203-48C6-4FD3-9375-1C14F68B0DE2}" destId="{C583ED31-A106-4DB5-AD71-0B20DB6B3107}" srcOrd="0" destOrd="0" parTransId="{27CD6A27-242F-41A7-B552-E45EDDF7E75E}" sibTransId="{C8E55FD6-DBCA-46CA-8AB8-8B4C0FB7E605}"/>
    <dgm:cxn modelId="{EF5BBA91-74D7-436D-84A3-B00847B36C9E}" type="presOf" srcId="{C583ED31-A106-4DB5-AD71-0B20DB6B3107}" destId="{816A3CFD-35A4-4483-8BD6-787C341FC088}" srcOrd="0" destOrd="0" presId="urn:microsoft.com/office/officeart/2008/layout/LinedList"/>
    <dgm:cxn modelId="{D6A06F3C-BB18-44EA-8501-EE3B30D370C4}" srcId="{46AAC959-31B0-4258-8F94-B59C48A540EF}" destId="{A9D38B30-F348-4446-A917-2F7FFA23F764}" srcOrd="0" destOrd="0" parTransId="{D5A6ABA2-6E11-4D44-98B9-D42515520C2E}" sibTransId="{3FA2BDBA-5036-4F96-9E8D-4A0A18EC1747}"/>
    <dgm:cxn modelId="{BB8AA799-BD8C-4F97-80E9-71766BF87970}" type="presOf" srcId="{76BB5C07-7873-47D0-AEFD-155BF8050F18}" destId="{C6BAE7F4-80D8-4936-BA42-65D8E0B6A1A9}" srcOrd="0" destOrd="0" presId="urn:microsoft.com/office/officeart/2008/layout/LinedList"/>
    <dgm:cxn modelId="{A3BDFBAA-DE59-493B-89BA-A6EFA762D21B}" type="presOf" srcId="{F463AE5D-D7F6-49B1-81A2-A8BDE7D350EC}" destId="{E2E36737-9E06-47DB-B8AA-68E96086E9B0}" srcOrd="0" destOrd="0" presId="urn:microsoft.com/office/officeart/2008/layout/LinedList"/>
    <dgm:cxn modelId="{FE9752C0-ABF8-4D04-AA3D-D6E85DB1A19C}" type="presParOf" srcId="{1974773A-613D-4906-861E-18E8FF411371}" destId="{74F4FFB8-C620-46DA-9D4C-722468CC7B1D}" srcOrd="0" destOrd="0" presId="urn:microsoft.com/office/officeart/2008/layout/LinedList"/>
    <dgm:cxn modelId="{D2490DB4-F243-48FF-B3B9-72F359F778F1}" type="presParOf" srcId="{1974773A-613D-4906-861E-18E8FF411371}" destId="{1C96C0AC-DBAA-468E-ABFD-ED81628A6AFC}" srcOrd="1" destOrd="0" presId="urn:microsoft.com/office/officeart/2008/layout/LinedList"/>
    <dgm:cxn modelId="{E55DDB00-986F-4E4E-BD7C-551FEE789513}" type="presParOf" srcId="{1C96C0AC-DBAA-468E-ABFD-ED81628A6AFC}" destId="{838015EE-82BA-492C-95DC-9F11BA3584F2}" srcOrd="0" destOrd="0" presId="urn:microsoft.com/office/officeart/2008/layout/LinedList"/>
    <dgm:cxn modelId="{26844B27-09AA-495A-AC71-A31665EAE148}" type="presParOf" srcId="{1C96C0AC-DBAA-468E-ABFD-ED81628A6AFC}" destId="{AB01B428-FFE0-4DCB-AA6C-2475A304BB2C}" srcOrd="1" destOrd="0" presId="urn:microsoft.com/office/officeart/2008/layout/LinedList"/>
    <dgm:cxn modelId="{305E3263-C338-4232-9A02-9FA60C9BC22C}" type="presParOf" srcId="{AB01B428-FFE0-4DCB-AA6C-2475A304BB2C}" destId="{F8CCE024-4E3F-4280-9CEC-4C0CABE336A9}" srcOrd="0" destOrd="0" presId="urn:microsoft.com/office/officeart/2008/layout/LinedList"/>
    <dgm:cxn modelId="{BC09ACFC-F1AD-4B40-B938-D847D3F442E4}" type="presParOf" srcId="{AB01B428-FFE0-4DCB-AA6C-2475A304BB2C}" destId="{68497684-FF36-4557-B515-E778807BE58C}" srcOrd="1" destOrd="0" presId="urn:microsoft.com/office/officeart/2008/layout/LinedList"/>
    <dgm:cxn modelId="{17BA2437-23C9-4C6A-8924-DCF33D7CA509}" type="presParOf" srcId="{68497684-FF36-4557-B515-E778807BE58C}" destId="{3BE7FAE3-AC13-4007-A705-68D97CE7276B}" srcOrd="0" destOrd="0" presId="urn:microsoft.com/office/officeart/2008/layout/LinedList"/>
    <dgm:cxn modelId="{D8669ED6-3BA7-422D-801D-F05047A82701}" type="presParOf" srcId="{68497684-FF36-4557-B515-E778807BE58C}" destId="{6CF907C3-E3F9-4B1E-A52A-D0B4B284F563}" srcOrd="1" destOrd="0" presId="urn:microsoft.com/office/officeart/2008/layout/LinedList"/>
    <dgm:cxn modelId="{F220F9F2-4179-47AC-A12E-C655C1308DB6}" type="presParOf" srcId="{68497684-FF36-4557-B515-E778807BE58C}" destId="{FD1C81EE-C958-4B29-A181-BB21035CCD04}" srcOrd="2" destOrd="0" presId="urn:microsoft.com/office/officeart/2008/layout/LinedList"/>
    <dgm:cxn modelId="{5F1942F6-7661-4893-A8D2-2A652F5ED3A6}" type="presParOf" srcId="{FD1C81EE-C958-4B29-A181-BB21035CCD04}" destId="{2AE0A2C6-5570-4AEE-8960-EB35A1284426}" srcOrd="0" destOrd="0" presId="urn:microsoft.com/office/officeart/2008/layout/LinedList"/>
    <dgm:cxn modelId="{13A7919D-6B93-41C1-9AEE-B63DE49A2ED5}" type="presParOf" srcId="{2AE0A2C6-5570-4AEE-8960-EB35A1284426}" destId="{FB8440D0-91DF-4C7C-BD03-20675923A2ED}" srcOrd="0" destOrd="0" presId="urn:microsoft.com/office/officeart/2008/layout/LinedList"/>
    <dgm:cxn modelId="{9CD221B7-B63A-40FB-8D98-A259D99CDBFB}" type="presParOf" srcId="{2AE0A2C6-5570-4AEE-8960-EB35A1284426}" destId="{816A3CFD-35A4-4483-8BD6-787C341FC088}" srcOrd="1" destOrd="0" presId="urn:microsoft.com/office/officeart/2008/layout/LinedList"/>
    <dgm:cxn modelId="{CE3299F6-3D23-40F6-BA27-7BC8755A5D71}" type="presParOf" srcId="{2AE0A2C6-5570-4AEE-8960-EB35A1284426}" destId="{702AFC6D-3F24-4478-ADD7-9517E41F4F22}" srcOrd="2" destOrd="0" presId="urn:microsoft.com/office/officeart/2008/layout/LinedList"/>
    <dgm:cxn modelId="{7D14F5BA-7EB6-4DAE-91C1-A6CEE9C8B0DB}" type="presParOf" srcId="{FD1C81EE-C958-4B29-A181-BB21035CCD04}" destId="{2A750653-2252-48E5-B497-8EFB83333F0B}" srcOrd="1" destOrd="0" presId="urn:microsoft.com/office/officeart/2008/layout/LinedList"/>
    <dgm:cxn modelId="{86E18FDA-72F2-4958-8BEE-A6F59DBE7B22}" type="presParOf" srcId="{FD1C81EE-C958-4B29-A181-BB21035CCD04}" destId="{1C015B1B-77C3-4FF3-A7DA-E34B80286B25}" srcOrd="2" destOrd="0" presId="urn:microsoft.com/office/officeart/2008/layout/LinedList"/>
    <dgm:cxn modelId="{743352AC-EDF5-42E5-8D10-59A2929FCFE5}" type="presParOf" srcId="{1C015B1B-77C3-4FF3-A7DA-E34B80286B25}" destId="{70643FED-0C36-43C2-A741-1D9608ABF698}" srcOrd="0" destOrd="0" presId="urn:microsoft.com/office/officeart/2008/layout/LinedList"/>
    <dgm:cxn modelId="{1C03CC3F-F6E7-4A32-8383-18760D5D3D56}" type="presParOf" srcId="{1C015B1B-77C3-4FF3-A7DA-E34B80286B25}" destId="{1E27051D-0C25-40C4-9600-5EADF4E7DD55}" srcOrd="1" destOrd="0" presId="urn:microsoft.com/office/officeart/2008/layout/LinedList"/>
    <dgm:cxn modelId="{B05A8181-5810-464B-80A0-205E927A6D77}" type="presParOf" srcId="{1C015B1B-77C3-4FF3-A7DA-E34B80286B25}" destId="{B3CC6954-DCE3-4DFE-B2CD-7EDF297C9882}" srcOrd="2" destOrd="0" presId="urn:microsoft.com/office/officeart/2008/layout/LinedList"/>
    <dgm:cxn modelId="{C50E6E92-44C7-439A-B0B3-C7FDA9E96275}" type="presParOf" srcId="{FD1C81EE-C958-4B29-A181-BB21035CCD04}" destId="{D2CA4DE9-059C-4908-BD0E-B8B89D1A7944}" srcOrd="3" destOrd="0" presId="urn:microsoft.com/office/officeart/2008/layout/LinedList"/>
    <dgm:cxn modelId="{8AE71C11-7D29-4BBA-A276-B15FE08F8555}" type="presParOf" srcId="{FD1C81EE-C958-4B29-A181-BB21035CCD04}" destId="{A707EC06-C2CF-4DBA-B34F-84EF45B5C758}" srcOrd="4" destOrd="0" presId="urn:microsoft.com/office/officeart/2008/layout/LinedList"/>
    <dgm:cxn modelId="{9BC16B92-69A0-455C-B412-10823540F33B}" type="presParOf" srcId="{A707EC06-C2CF-4DBA-B34F-84EF45B5C758}" destId="{EFDEA99A-5FB4-43A3-B7D3-64B49120CB3C}" srcOrd="0" destOrd="0" presId="urn:microsoft.com/office/officeart/2008/layout/LinedList"/>
    <dgm:cxn modelId="{BE34565C-1693-4C5D-ABED-1F252945882D}" type="presParOf" srcId="{A707EC06-C2CF-4DBA-B34F-84EF45B5C758}" destId="{E2E36737-9E06-47DB-B8AA-68E96086E9B0}" srcOrd="1" destOrd="0" presId="urn:microsoft.com/office/officeart/2008/layout/LinedList"/>
    <dgm:cxn modelId="{98D892F3-F1FB-438A-84A4-7021B2063F47}" type="presParOf" srcId="{A707EC06-C2CF-4DBA-B34F-84EF45B5C758}" destId="{16F9888D-FC10-4580-A5A8-461FBC43AF10}" srcOrd="2" destOrd="0" presId="urn:microsoft.com/office/officeart/2008/layout/LinedList"/>
    <dgm:cxn modelId="{39B13EA7-1ACB-4ADF-922A-8CDB72B99A4B}" type="presParOf" srcId="{FD1C81EE-C958-4B29-A181-BB21035CCD04}" destId="{A05F1C9F-EEBA-47C4-A46A-995F1282D0DE}" srcOrd="5" destOrd="0" presId="urn:microsoft.com/office/officeart/2008/layout/LinedList"/>
    <dgm:cxn modelId="{D5A71DCE-CDA5-4868-A44E-2BC33375F749}" type="presParOf" srcId="{FD1C81EE-C958-4B29-A181-BB21035CCD04}" destId="{D0252C64-C071-409F-85EB-B735A070620A}" srcOrd="6" destOrd="0" presId="urn:microsoft.com/office/officeart/2008/layout/LinedList"/>
    <dgm:cxn modelId="{73E0F52B-02F1-4B16-8F3E-FBB4DD8A7A4A}" type="presParOf" srcId="{D0252C64-C071-409F-85EB-B735A070620A}" destId="{3E65627F-C414-4835-882B-ABD5B463F1F6}" srcOrd="0" destOrd="0" presId="urn:microsoft.com/office/officeart/2008/layout/LinedList"/>
    <dgm:cxn modelId="{E6EBCE6F-D427-4546-AAB9-B1AE45A1BFC0}" type="presParOf" srcId="{D0252C64-C071-409F-85EB-B735A070620A}" destId="{FFF85BB3-5123-47DA-A78A-6E291D0E4A09}" srcOrd="1" destOrd="0" presId="urn:microsoft.com/office/officeart/2008/layout/LinedList"/>
    <dgm:cxn modelId="{738295A9-1290-4E8D-9651-D94FCD797407}" type="presParOf" srcId="{D0252C64-C071-409F-85EB-B735A070620A}" destId="{C5E7AFE6-9D07-43E8-A3E5-45034AC7F99D}" srcOrd="2" destOrd="0" presId="urn:microsoft.com/office/officeart/2008/layout/LinedList"/>
    <dgm:cxn modelId="{DE425916-B4B2-411E-A148-573C766C3932}" type="presParOf" srcId="{FD1C81EE-C958-4B29-A181-BB21035CCD04}" destId="{00425E00-8729-4A1F-8FA0-F61A449C8064}" srcOrd="7" destOrd="0" presId="urn:microsoft.com/office/officeart/2008/layout/LinedList"/>
    <dgm:cxn modelId="{16C9B690-51B7-4673-B674-41310373F517}" type="presParOf" srcId="{FD1C81EE-C958-4B29-A181-BB21035CCD04}" destId="{F45E0A2F-696F-443A-9764-7AF1619376A6}" srcOrd="8" destOrd="0" presId="urn:microsoft.com/office/officeart/2008/layout/LinedList"/>
    <dgm:cxn modelId="{13BCAD64-2DC1-4890-96C7-84ADD4D82598}" type="presParOf" srcId="{F45E0A2F-696F-443A-9764-7AF1619376A6}" destId="{ED2C1F7F-5FE7-43CD-B3B7-6069823E8303}" srcOrd="0" destOrd="0" presId="urn:microsoft.com/office/officeart/2008/layout/LinedList"/>
    <dgm:cxn modelId="{6C3B6EAD-AD99-48C6-990B-5C34476D4D16}" type="presParOf" srcId="{F45E0A2F-696F-443A-9764-7AF1619376A6}" destId="{AA3248F2-E409-471E-8861-6D78D1384DE4}" srcOrd="1" destOrd="0" presId="urn:microsoft.com/office/officeart/2008/layout/LinedList"/>
    <dgm:cxn modelId="{7126CDB5-4FD4-4FBB-9021-BB18E05FA9FE}" type="presParOf" srcId="{F45E0A2F-696F-443A-9764-7AF1619376A6}" destId="{0EBDFB67-A23F-4C20-8203-1F7A1525678A}" srcOrd="2" destOrd="0" presId="urn:microsoft.com/office/officeart/2008/layout/LinedList"/>
    <dgm:cxn modelId="{6BC876E6-81D6-49F2-BDF2-3E7CE173775E}" type="presParOf" srcId="{FD1C81EE-C958-4B29-A181-BB21035CCD04}" destId="{CD25C271-7F53-4224-A9BD-77F598F64CFD}" srcOrd="9" destOrd="0" presId="urn:microsoft.com/office/officeart/2008/layout/LinedList"/>
    <dgm:cxn modelId="{BA5CD108-28EE-4CC2-9CB6-02B04DA605E3}" type="presParOf" srcId="{FD1C81EE-C958-4B29-A181-BB21035CCD04}" destId="{902ABCA1-69F0-4AE8-AB85-E1809709E1F7}" srcOrd="10" destOrd="0" presId="urn:microsoft.com/office/officeart/2008/layout/LinedList"/>
    <dgm:cxn modelId="{91176E7C-FB18-4FFE-895C-925493BFDF07}" type="presParOf" srcId="{902ABCA1-69F0-4AE8-AB85-E1809709E1F7}" destId="{5C2D7649-24EA-43F3-83E7-88CC1F9F315A}" srcOrd="0" destOrd="0" presId="urn:microsoft.com/office/officeart/2008/layout/LinedList"/>
    <dgm:cxn modelId="{9E8BB366-48E7-448B-8BF2-8465C05CAB3F}" type="presParOf" srcId="{902ABCA1-69F0-4AE8-AB85-E1809709E1F7}" destId="{C6BAE7F4-80D8-4936-BA42-65D8E0B6A1A9}" srcOrd="1" destOrd="0" presId="urn:microsoft.com/office/officeart/2008/layout/LinedList"/>
    <dgm:cxn modelId="{79AA063E-A255-4F69-861A-834E031A2276}" type="presParOf" srcId="{902ABCA1-69F0-4AE8-AB85-E1809709E1F7}" destId="{D6FAB504-A994-49D5-AA7B-5E7F98645394}" srcOrd="2" destOrd="0" presId="urn:microsoft.com/office/officeart/2008/layout/LinedList"/>
    <dgm:cxn modelId="{A7036DCE-A47C-44D6-A3A1-DB2DF9C37D24}" type="presParOf" srcId="{FD1C81EE-C958-4B29-A181-BB21035CCD04}" destId="{2AE563A3-9437-4E3A-A8F0-6069FB9AC78E}" srcOrd="11" destOrd="0" presId="urn:microsoft.com/office/officeart/2008/layout/LinedList"/>
    <dgm:cxn modelId="{077A4288-54D3-4799-9B1C-CE17620D9033}" type="presParOf" srcId="{FD1C81EE-C958-4B29-A181-BB21035CCD04}" destId="{46CB4914-5469-4713-B2B7-ACBEADF733F5}" srcOrd="12" destOrd="0" presId="urn:microsoft.com/office/officeart/2008/layout/LinedList"/>
    <dgm:cxn modelId="{B38B16B5-EBD6-44FA-AF3E-272845BA4038}" type="presParOf" srcId="{46CB4914-5469-4713-B2B7-ACBEADF733F5}" destId="{B0E0FE44-7D87-4F60-A5B9-7BF49F5F3156}" srcOrd="0" destOrd="0" presId="urn:microsoft.com/office/officeart/2008/layout/LinedList"/>
    <dgm:cxn modelId="{6E1816D7-7BEF-4EAF-9ED0-373B6592FAE5}" type="presParOf" srcId="{46CB4914-5469-4713-B2B7-ACBEADF733F5}" destId="{395027CB-BA70-42C9-9FF2-825006ECB449}" srcOrd="1" destOrd="0" presId="urn:microsoft.com/office/officeart/2008/layout/LinedList"/>
    <dgm:cxn modelId="{022988DC-6594-4494-98FA-3DE30C8399C1}" type="presParOf" srcId="{46CB4914-5469-4713-B2B7-ACBEADF733F5}" destId="{310D8EF5-D6BA-4243-87F7-00C95BDD5169}" srcOrd="2" destOrd="0" presId="urn:microsoft.com/office/officeart/2008/layout/LinedList"/>
    <dgm:cxn modelId="{025C76A0-33E9-47CC-AF73-6D1F2F17160B}" type="presParOf" srcId="{FD1C81EE-C958-4B29-A181-BB21035CCD04}" destId="{FD302BC3-960D-4BF0-843E-F4EF792EA4F6}" srcOrd="13" destOrd="0" presId="urn:microsoft.com/office/officeart/2008/layout/LinedList"/>
    <dgm:cxn modelId="{A84F872B-1073-4861-BFE9-27BAC142D816}" type="presParOf" srcId="{FD1C81EE-C958-4B29-A181-BB21035CCD04}" destId="{90076C9F-E57C-4241-A29B-DA585BC82669}" srcOrd="14" destOrd="0" presId="urn:microsoft.com/office/officeart/2008/layout/LinedList"/>
    <dgm:cxn modelId="{7EA5848F-5709-40E2-8B89-121F106F608F}" type="presParOf" srcId="{90076C9F-E57C-4241-A29B-DA585BC82669}" destId="{2538AC8B-3B8F-49F1-AC33-7A37324081F5}" srcOrd="0" destOrd="0" presId="urn:microsoft.com/office/officeart/2008/layout/LinedList"/>
    <dgm:cxn modelId="{E140DB9B-85A0-4721-B222-589005AA5EF8}" type="presParOf" srcId="{90076C9F-E57C-4241-A29B-DA585BC82669}" destId="{DBFB3146-F11F-4E12-BD32-469036F72548}" srcOrd="1" destOrd="0" presId="urn:microsoft.com/office/officeart/2008/layout/LinedList"/>
    <dgm:cxn modelId="{B4EC78E7-990D-4230-94A5-2A3C13E020AB}" type="presParOf" srcId="{90076C9F-E57C-4241-A29B-DA585BC82669}" destId="{62736059-4570-419E-8788-097D96AF4B22}" srcOrd="2" destOrd="0" presId="urn:microsoft.com/office/officeart/2008/layout/LinedList"/>
    <dgm:cxn modelId="{0A9DB06D-D0F5-4FFE-A05F-879285A67F1F}" type="presParOf" srcId="{FD1C81EE-C958-4B29-A181-BB21035CCD04}" destId="{38474BED-D97F-4B0C-8AF4-18C5353D2AB5}" srcOrd="15" destOrd="0" presId="urn:microsoft.com/office/officeart/2008/layout/LinedList"/>
    <dgm:cxn modelId="{10BC5DE4-EF8A-41F6-B4DD-EEEC0CE5AC26}" type="presParOf" srcId="{FD1C81EE-C958-4B29-A181-BB21035CCD04}" destId="{509AC87D-0C98-484C-9A36-6D75C50A7A73}" srcOrd="16" destOrd="0" presId="urn:microsoft.com/office/officeart/2008/layout/LinedList"/>
    <dgm:cxn modelId="{EBDC470E-2F6F-4706-87F6-BE55EF421C38}" type="presParOf" srcId="{509AC87D-0C98-484C-9A36-6D75C50A7A73}" destId="{2D2B0DFC-6C06-47E9-B415-F1BB42C92F67}" srcOrd="0" destOrd="0" presId="urn:microsoft.com/office/officeart/2008/layout/LinedList"/>
    <dgm:cxn modelId="{B7DE1C9A-181D-4824-861D-FC4D61D169A2}" type="presParOf" srcId="{509AC87D-0C98-484C-9A36-6D75C50A7A73}" destId="{4BF80E0A-7DA9-4BBA-A597-EED840150111}" srcOrd="1" destOrd="0" presId="urn:microsoft.com/office/officeart/2008/layout/LinedList"/>
    <dgm:cxn modelId="{29DAED14-78CF-4B4E-AF67-3FCD25E2302B}" type="presParOf" srcId="{509AC87D-0C98-484C-9A36-6D75C50A7A73}" destId="{E804BD42-306D-49E8-8300-B07F2A3F72D8}" srcOrd="2" destOrd="0" presId="urn:microsoft.com/office/officeart/2008/layout/LinedList"/>
    <dgm:cxn modelId="{75B219E5-B3BF-4E27-8F5A-7FE23133B936}" type="presParOf" srcId="{AB01B428-FFE0-4DCB-AA6C-2475A304BB2C}" destId="{02E43332-8806-4F6C-9535-A2D39D35F16D}" srcOrd="2" destOrd="0" presId="urn:microsoft.com/office/officeart/2008/layout/LinedList"/>
    <dgm:cxn modelId="{AA463278-412D-42E6-8D39-B06B392F860B}" type="presParOf" srcId="{AB01B428-FFE0-4DCB-AA6C-2475A304BB2C}" destId="{4970FAA0-3E43-49A4-9ED9-252AA6C0578A}" srcOrd="3"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229D1CF-117D-440A-BFDF-A1E2DE5E414A}" type="doc">
      <dgm:prSet loTypeId="urn:microsoft.com/office/officeart/2005/8/layout/hProcess11" loCatId="process" qsTypeId="urn:microsoft.com/office/officeart/2005/8/quickstyle/3d2" qsCatId="3D" csTypeId="urn:microsoft.com/office/officeart/2005/8/colors/accent1_2" csCatId="accent1" phldr="1"/>
      <dgm:spPr/>
      <dgm:t>
        <a:bodyPr/>
        <a:lstStyle/>
        <a:p>
          <a:endParaRPr lang="en-US"/>
        </a:p>
      </dgm:t>
    </dgm:pt>
    <dgm:pt modelId="{15CBE7DE-ABA5-45D1-A0FC-41DF950E5F16}">
      <dgm:prSet custT="1"/>
      <dgm:spPr/>
      <dgm:t>
        <a:bodyPr/>
        <a:lstStyle/>
        <a:p>
          <a:pPr rtl="0"/>
          <a:r>
            <a:rPr lang="sr-Cyrl-RS" sz="1800" b="1" u="sng" dirty="0" smtClean="0"/>
            <a:t>Процена ризика </a:t>
          </a:r>
          <a:r>
            <a:rPr lang="en-US" sz="1800" b="1" u="sng" dirty="0" smtClean="0"/>
            <a:t>– </a:t>
          </a:r>
          <a:r>
            <a:rPr lang="sr-Cyrl-RS" sz="1800" b="1" i="1" u="sng" dirty="0" smtClean="0">
              <a:solidFill>
                <a:srgbClr val="FF0000"/>
              </a:solidFill>
            </a:rPr>
            <a:t>ПОСЕБАН ДЕО </a:t>
          </a:r>
          <a:r>
            <a:rPr lang="ru-RU" sz="1800" b="1" i="1" u="sng" dirty="0" smtClean="0">
              <a:solidFill>
                <a:srgbClr val="0070C0"/>
              </a:solidFill>
            </a:rPr>
            <a:t>Идентификација опасности од елементарних непогода и других несрећа</a:t>
          </a:r>
          <a:endParaRPr lang="en-US" sz="1800" b="1" i="1" u="sng" dirty="0">
            <a:solidFill>
              <a:srgbClr val="0070C0"/>
            </a:solidFill>
          </a:endParaRPr>
        </a:p>
      </dgm:t>
    </dgm:pt>
    <dgm:pt modelId="{8B93CD5B-B0F0-4D6D-8A0E-669F48C2D39D}" type="parTrans" cxnId="{87BA812F-0921-4044-B607-F01BF0363687}">
      <dgm:prSet/>
      <dgm:spPr/>
      <dgm:t>
        <a:bodyPr/>
        <a:lstStyle/>
        <a:p>
          <a:endParaRPr lang="en-US" sz="2400"/>
        </a:p>
      </dgm:t>
    </dgm:pt>
    <dgm:pt modelId="{60A3DE96-BBBE-4C0D-A70C-41CF5D5ABE8E}" type="sibTrans" cxnId="{87BA812F-0921-4044-B607-F01BF0363687}">
      <dgm:prSet/>
      <dgm:spPr/>
      <dgm:t>
        <a:bodyPr/>
        <a:lstStyle/>
        <a:p>
          <a:endParaRPr lang="en-US" sz="2400"/>
        </a:p>
      </dgm:t>
    </dgm:pt>
    <dgm:pt modelId="{0BFA5168-1BB5-4076-95BD-12231EF6107C}" type="pres">
      <dgm:prSet presAssocID="{B229D1CF-117D-440A-BFDF-A1E2DE5E414A}" presName="Name0" presStyleCnt="0">
        <dgm:presLayoutVars>
          <dgm:dir/>
          <dgm:resizeHandles val="exact"/>
        </dgm:presLayoutVars>
      </dgm:prSet>
      <dgm:spPr/>
      <dgm:t>
        <a:bodyPr/>
        <a:lstStyle/>
        <a:p>
          <a:endParaRPr lang="en-US"/>
        </a:p>
      </dgm:t>
    </dgm:pt>
    <dgm:pt modelId="{FC43A78A-D00D-43B7-8FE2-0C8B4D9DC290}" type="pres">
      <dgm:prSet presAssocID="{B229D1CF-117D-440A-BFDF-A1E2DE5E414A}" presName="arrow" presStyleLbl="bgShp" presStyleIdx="0" presStyleCnt="1"/>
      <dgm:spPr/>
    </dgm:pt>
    <dgm:pt modelId="{F0E72680-EE4B-4835-9DE3-A68766947F99}" type="pres">
      <dgm:prSet presAssocID="{B229D1CF-117D-440A-BFDF-A1E2DE5E414A}" presName="points" presStyleCnt="0"/>
      <dgm:spPr/>
    </dgm:pt>
    <dgm:pt modelId="{5BCDA99A-295A-4D15-AE71-E954574F07A9}" type="pres">
      <dgm:prSet presAssocID="{15CBE7DE-ABA5-45D1-A0FC-41DF950E5F16}" presName="compositeA" presStyleCnt="0"/>
      <dgm:spPr/>
    </dgm:pt>
    <dgm:pt modelId="{EA4B61F5-FEF3-4F0A-8821-9C7999147BBC}" type="pres">
      <dgm:prSet presAssocID="{15CBE7DE-ABA5-45D1-A0FC-41DF950E5F16}" presName="textA" presStyleLbl="revTx" presStyleIdx="0" presStyleCnt="1">
        <dgm:presLayoutVars>
          <dgm:bulletEnabled val="1"/>
        </dgm:presLayoutVars>
      </dgm:prSet>
      <dgm:spPr/>
      <dgm:t>
        <a:bodyPr/>
        <a:lstStyle/>
        <a:p>
          <a:endParaRPr lang="en-US"/>
        </a:p>
      </dgm:t>
    </dgm:pt>
    <dgm:pt modelId="{AE7F98F1-0197-4254-9653-E7D6F2AC5B44}" type="pres">
      <dgm:prSet presAssocID="{15CBE7DE-ABA5-45D1-A0FC-41DF950E5F16}" presName="circleA" presStyleLbl="node1" presStyleIdx="0" presStyleCnt="1"/>
      <dgm:spPr/>
    </dgm:pt>
    <dgm:pt modelId="{CC5CDC01-6EC4-4633-9F2B-BB0DD4D2BEA2}" type="pres">
      <dgm:prSet presAssocID="{15CBE7DE-ABA5-45D1-A0FC-41DF950E5F16}" presName="spaceA" presStyleCnt="0"/>
      <dgm:spPr/>
    </dgm:pt>
  </dgm:ptLst>
  <dgm:cxnLst>
    <dgm:cxn modelId="{686B4582-1F81-441E-8C64-B9FD0F317C17}" type="presOf" srcId="{15CBE7DE-ABA5-45D1-A0FC-41DF950E5F16}" destId="{EA4B61F5-FEF3-4F0A-8821-9C7999147BBC}" srcOrd="0" destOrd="0" presId="urn:microsoft.com/office/officeart/2005/8/layout/hProcess11"/>
    <dgm:cxn modelId="{E4A33237-8B4B-4761-B930-6B7F72B0C514}" type="presOf" srcId="{B229D1CF-117D-440A-BFDF-A1E2DE5E414A}" destId="{0BFA5168-1BB5-4076-95BD-12231EF6107C}" srcOrd="0" destOrd="0" presId="urn:microsoft.com/office/officeart/2005/8/layout/hProcess11"/>
    <dgm:cxn modelId="{87BA812F-0921-4044-B607-F01BF0363687}" srcId="{B229D1CF-117D-440A-BFDF-A1E2DE5E414A}" destId="{15CBE7DE-ABA5-45D1-A0FC-41DF950E5F16}" srcOrd="0" destOrd="0" parTransId="{8B93CD5B-B0F0-4D6D-8A0E-669F48C2D39D}" sibTransId="{60A3DE96-BBBE-4C0D-A70C-41CF5D5ABE8E}"/>
    <dgm:cxn modelId="{59286B05-D3D9-433E-B08A-B20A8E47441C}" type="presParOf" srcId="{0BFA5168-1BB5-4076-95BD-12231EF6107C}" destId="{FC43A78A-D00D-43B7-8FE2-0C8B4D9DC290}" srcOrd="0" destOrd="0" presId="urn:microsoft.com/office/officeart/2005/8/layout/hProcess11"/>
    <dgm:cxn modelId="{E9432B07-1CA8-4A4E-8F2A-B555740D3637}" type="presParOf" srcId="{0BFA5168-1BB5-4076-95BD-12231EF6107C}" destId="{F0E72680-EE4B-4835-9DE3-A68766947F99}" srcOrd="1" destOrd="0" presId="urn:microsoft.com/office/officeart/2005/8/layout/hProcess11"/>
    <dgm:cxn modelId="{9FED4E78-9594-4108-86C1-64AE98B8FB4A}" type="presParOf" srcId="{F0E72680-EE4B-4835-9DE3-A68766947F99}" destId="{5BCDA99A-295A-4D15-AE71-E954574F07A9}" srcOrd="0" destOrd="0" presId="urn:microsoft.com/office/officeart/2005/8/layout/hProcess11"/>
    <dgm:cxn modelId="{97C4522D-1471-49B0-915F-2B7AA4D429DF}" type="presParOf" srcId="{5BCDA99A-295A-4D15-AE71-E954574F07A9}" destId="{EA4B61F5-FEF3-4F0A-8821-9C7999147BBC}" srcOrd="0" destOrd="0" presId="urn:microsoft.com/office/officeart/2005/8/layout/hProcess11"/>
    <dgm:cxn modelId="{88A726DC-F3D5-4809-8228-56C0F4ABC6CD}" type="presParOf" srcId="{5BCDA99A-295A-4D15-AE71-E954574F07A9}" destId="{AE7F98F1-0197-4254-9653-E7D6F2AC5B44}" srcOrd="1" destOrd="0" presId="urn:microsoft.com/office/officeart/2005/8/layout/hProcess11"/>
    <dgm:cxn modelId="{316AD21E-2A2A-43D3-BF59-2E7860C114A6}" type="presParOf" srcId="{5BCDA99A-295A-4D15-AE71-E954574F07A9}" destId="{CC5CDC01-6EC4-4633-9F2B-BB0DD4D2BEA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229D1CF-117D-440A-BFDF-A1E2DE5E414A}" type="doc">
      <dgm:prSet loTypeId="urn:microsoft.com/office/officeart/2005/8/layout/hProcess11" loCatId="process" qsTypeId="urn:microsoft.com/office/officeart/2005/8/quickstyle/3d2" qsCatId="3D" csTypeId="urn:microsoft.com/office/officeart/2005/8/colors/accent1_2" csCatId="accent1" phldr="1"/>
      <dgm:spPr/>
      <dgm:t>
        <a:bodyPr/>
        <a:lstStyle/>
        <a:p>
          <a:endParaRPr lang="en-US"/>
        </a:p>
      </dgm:t>
    </dgm:pt>
    <dgm:pt modelId="{15CBE7DE-ABA5-45D1-A0FC-41DF950E5F16}">
      <dgm:prSet/>
      <dgm:spPr/>
      <dgm:t>
        <a:bodyPr/>
        <a:lstStyle/>
        <a:p>
          <a:pPr rtl="0"/>
          <a:r>
            <a:rPr lang="sr-Cyrl-RS" b="1" u="sng" dirty="0" smtClean="0"/>
            <a:t>Процена ризика </a:t>
          </a:r>
          <a:r>
            <a:rPr lang="en-US" b="1" u="sng" dirty="0" smtClean="0"/>
            <a:t>– </a:t>
          </a:r>
          <a:r>
            <a:rPr lang="sr-Cyrl-RS" b="1" i="1" u="sng" dirty="0" smtClean="0">
              <a:solidFill>
                <a:srgbClr val="FF0000"/>
              </a:solidFill>
            </a:rPr>
            <a:t>ОПШТИ ДЕО</a:t>
          </a:r>
          <a:endParaRPr lang="en-US" b="1" i="1" u="sng" dirty="0">
            <a:solidFill>
              <a:srgbClr val="FF0000"/>
            </a:solidFill>
          </a:endParaRPr>
        </a:p>
      </dgm:t>
    </dgm:pt>
    <dgm:pt modelId="{8B93CD5B-B0F0-4D6D-8A0E-669F48C2D39D}" type="parTrans" cxnId="{87BA812F-0921-4044-B607-F01BF0363687}">
      <dgm:prSet/>
      <dgm:spPr/>
      <dgm:t>
        <a:bodyPr/>
        <a:lstStyle/>
        <a:p>
          <a:endParaRPr lang="en-US"/>
        </a:p>
      </dgm:t>
    </dgm:pt>
    <dgm:pt modelId="{60A3DE96-BBBE-4C0D-A70C-41CF5D5ABE8E}" type="sibTrans" cxnId="{87BA812F-0921-4044-B607-F01BF0363687}">
      <dgm:prSet/>
      <dgm:spPr/>
      <dgm:t>
        <a:bodyPr/>
        <a:lstStyle/>
        <a:p>
          <a:endParaRPr lang="en-US"/>
        </a:p>
      </dgm:t>
    </dgm:pt>
    <dgm:pt modelId="{0BFA5168-1BB5-4076-95BD-12231EF6107C}" type="pres">
      <dgm:prSet presAssocID="{B229D1CF-117D-440A-BFDF-A1E2DE5E414A}" presName="Name0" presStyleCnt="0">
        <dgm:presLayoutVars>
          <dgm:dir/>
          <dgm:resizeHandles val="exact"/>
        </dgm:presLayoutVars>
      </dgm:prSet>
      <dgm:spPr/>
      <dgm:t>
        <a:bodyPr/>
        <a:lstStyle/>
        <a:p>
          <a:endParaRPr lang="en-US"/>
        </a:p>
      </dgm:t>
    </dgm:pt>
    <dgm:pt modelId="{FC43A78A-D00D-43B7-8FE2-0C8B4D9DC290}" type="pres">
      <dgm:prSet presAssocID="{B229D1CF-117D-440A-BFDF-A1E2DE5E414A}" presName="arrow" presStyleLbl="bgShp" presStyleIdx="0" presStyleCnt="1"/>
      <dgm:spPr/>
    </dgm:pt>
    <dgm:pt modelId="{F0E72680-EE4B-4835-9DE3-A68766947F99}" type="pres">
      <dgm:prSet presAssocID="{B229D1CF-117D-440A-BFDF-A1E2DE5E414A}" presName="points" presStyleCnt="0"/>
      <dgm:spPr/>
    </dgm:pt>
    <dgm:pt modelId="{5BCDA99A-295A-4D15-AE71-E954574F07A9}" type="pres">
      <dgm:prSet presAssocID="{15CBE7DE-ABA5-45D1-A0FC-41DF950E5F16}" presName="compositeA" presStyleCnt="0"/>
      <dgm:spPr/>
    </dgm:pt>
    <dgm:pt modelId="{EA4B61F5-FEF3-4F0A-8821-9C7999147BBC}" type="pres">
      <dgm:prSet presAssocID="{15CBE7DE-ABA5-45D1-A0FC-41DF950E5F16}" presName="textA" presStyleLbl="revTx" presStyleIdx="0" presStyleCnt="1">
        <dgm:presLayoutVars>
          <dgm:bulletEnabled val="1"/>
        </dgm:presLayoutVars>
      </dgm:prSet>
      <dgm:spPr/>
      <dgm:t>
        <a:bodyPr/>
        <a:lstStyle/>
        <a:p>
          <a:endParaRPr lang="en-US"/>
        </a:p>
      </dgm:t>
    </dgm:pt>
    <dgm:pt modelId="{AE7F98F1-0197-4254-9653-E7D6F2AC5B44}" type="pres">
      <dgm:prSet presAssocID="{15CBE7DE-ABA5-45D1-A0FC-41DF950E5F16}" presName="circleA" presStyleLbl="node1" presStyleIdx="0" presStyleCnt="1"/>
      <dgm:spPr/>
    </dgm:pt>
    <dgm:pt modelId="{CC5CDC01-6EC4-4633-9F2B-BB0DD4D2BEA2}" type="pres">
      <dgm:prSet presAssocID="{15CBE7DE-ABA5-45D1-A0FC-41DF950E5F16}" presName="spaceA" presStyleCnt="0"/>
      <dgm:spPr/>
    </dgm:pt>
  </dgm:ptLst>
  <dgm:cxnLst>
    <dgm:cxn modelId="{4CFA02F2-46AB-44F7-B709-0054089C4399}" type="presOf" srcId="{15CBE7DE-ABA5-45D1-A0FC-41DF950E5F16}" destId="{EA4B61F5-FEF3-4F0A-8821-9C7999147BBC}" srcOrd="0" destOrd="0" presId="urn:microsoft.com/office/officeart/2005/8/layout/hProcess11"/>
    <dgm:cxn modelId="{16145306-653F-40C9-95C1-F56CC5EF9A9D}" type="presOf" srcId="{B229D1CF-117D-440A-BFDF-A1E2DE5E414A}" destId="{0BFA5168-1BB5-4076-95BD-12231EF6107C}" srcOrd="0" destOrd="0" presId="urn:microsoft.com/office/officeart/2005/8/layout/hProcess11"/>
    <dgm:cxn modelId="{87BA812F-0921-4044-B607-F01BF0363687}" srcId="{B229D1CF-117D-440A-BFDF-A1E2DE5E414A}" destId="{15CBE7DE-ABA5-45D1-A0FC-41DF950E5F16}" srcOrd="0" destOrd="0" parTransId="{8B93CD5B-B0F0-4D6D-8A0E-669F48C2D39D}" sibTransId="{60A3DE96-BBBE-4C0D-A70C-41CF5D5ABE8E}"/>
    <dgm:cxn modelId="{35FB781C-3F87-4503-8AE8-BC191D9C2BC7}" type="presParOf" srcId="{0BFA5168-1BB5-4076-95BD-12231EF6107C}" destId="{FC43A78A-D00D-43B7-8FE2-0C8B4D9DC290}" srcOrd="0" destOrd="0" presId="urn:microsoft.com/office/officeart/2005/8/layout/hProcess11"/>
    <dgm:cxn modelId="{358C311F-7024-45A8-B675-E49A1D6FE1E9}" type="presParOf" srcId="{0BFA5168-1BB5-4076-95BD-12231EF6107C}" destId="{F0E72680-EE4B-4835-9DE3-A68766947F99}" srcOrd="1" destOrd="0" presId="urn:microsoft.com/office/officeart/2005/8/layout/hProcess11"/>
    <dgm:cxn modelId="{62C6A664-4C3E-4629-9CC3-38DBF5D8A699}" type="presParOf" srcId="{F0E72680-EE4B-4835-9DE3-A68766947F99}" destId="{5BCDA99A-295A-4D15-AE71-E954574F07A9}" srcOrd="0" destOrd="0" presId="urn:microsoft.com/office/officeart/2005/8/layout/hProcess11"/>
    <dgm:cxn modelId="{4B0DD6F4-A3A5-4104-A083-00F9626067F3}" type="presParOf" srcId="{5BCDA99A-295A-4D15-AE71-E954574F07A9}" destId="{EA4B61F5-FEF3-4F0A-8821-9C7999147BBC}" srcOrd="0" destOrd="0" presId="urn:microsoft.com/office/officeart/2005/8/layout/hProcess11"/>
    <dgm:cxn modelId="{9614C873-6519-4D31-B750-B456171B728D}" type="presParOf" srcId="{5BCDA99A-295A-4D15-AE71-E954574F07A9}" destId="{AE7F98F1-0197-4254-9653-E7D6F2AC5B44}" srcOrd="1" destOrd="0" presId="urn:microsoft.com/office/officeart/2005/8/layout/hProcess11"/>
    <dgm:cxn modelId="{51886464-FDCF-4C14-B32D-C5F9A0EDD44F}" type="presParOf" srcId="{5BCDA99A-295A-4D15-AE71-E954574F07A9}" destId="{CC5CDC01-6EC4-4633-9F2B-BB0DD4D2BEA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6AAC959-31B0-4258-8F94-B59C48A540E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9D38B30-F348-4446-A917-2F7FFA23F764}">
      <dgm:prSet custT="1"/>
      <dgm:spPr/>
      <dgm:t>
        <a:bodyPr anchor="ctr"/>
        <a:lstStyle/>
        <a:p>
          <a:pPr algn="l" rtl="0"/>
          <a:r>
            <a:rPr lang="ru-RU" sz="1600" b="1" dirty="0" smtClean="0"/>
            <a:t>Од </a:t>
          </a:r>
          <a:r>
            <a:rPr lang="ru-RU" sz="1600" b="1" u="sng" dirty="0" smtClean="0"/>
            <a:t>идентификованих опасности </a:t>
          </a:r>
          <a:r>
            <a:rPr lang="ru-RU" sz="1600" b="1" dirty="0" smtClean="0"/>
            <a:t>извршити избор само оних опасности карактеристичних за конкретну територију</a:t>
          </a:r>
          <a:endParaRPr lang="en-US" sz="1600" b="0" u="sng" dirty="0" smtClean="0">
            <a:solidFill>
              <a:srgbClr val="00B0F0"/>
            </a:solidFill>
          </a:endParaRPr>
        </a:p>
      </dgm:t>
    </dgm:pt>
    <dgm:pt modelId="{D5A6ABA2-6E11-4D44-98B9-D42515520C2E}" type="parTrans" cxnId="{D6A06F3C-BB18-44EA-8501-EE3B30D370C4}">
      <dgm:prSet/>
      <dgm:spPr/>
      <dgm:t>
        <a:bodyPr/>
        <a:lstStyle/>
        <a:p>
          <a:pPr algn="just"/>
          <a:endParaRPr lang="en-US" sz="2000"/>
        </a:p>
      </dgm:t>
    </dgm:pt>
    <dgm:pt modelId="{3FA2BDBA-5036-4F96-9E8D-4A0A18EC1747}" type="sibTrans" cxnId="{D6A06F3C-BB18-44EA-8501-EE3B30D370C4}">
      <dgm:prSet/>
      <dgm:spPr/>
      <dgm:t>
        <a:bodyPr/>
        <a:lstStyle/>
        <a:p>
          <a:pPr algn="just"/>
          <a:endParaRPr lang="en-US" sz="2000"/>
        </a:p>
      </dgm:t>
    </dgm:pt>
    <dgm:pt modelId="{FDF55C40-1DFC-470D-BF9F-64ED5E5C7041}">
      <dgm:prSet custT="1"/>
      <dgm:spPr/>
      <dgm:t>
        <a:bodyPr anchor="ctr"/>
        <a:lstStyle/>
        <a:p>
          <a:pPr algn="l" rtl="0"/>
          <a:r>
            <a:rPr lang="sr-Cyrl-RS" sz="1600" b="0" u="sng" dirty="0" smtClean="0">
              <a:solidFill>
                <a:schemeClr val="accent1"/>
              </a:solidFill>
            </a:rPr>
            <a:t>Земљотреси</a:t>
          </a:r>
          <a:endParaRPr lang="en-US" sz="1600" b="0" u="sng" dirty="0" smtClean="0">
            <a:solidFill>
              <a:schemeClr val="accent1"/>
            </a:solidFill>
          </a:endParaRPr>
        </a:p>
      </dgm:t>
    </dgm:pt>
    <dgm:pt modelId="{F4426B8E-5498-4BD6-9A2A-3441EBD9FCF4}" type="parTrans" cxnId="{9C8F3898-5959-450C-81AA-3F3E649B5205}">
      <dgm:prSet/>
      <dgm:spPr/>
      <dgm:t>
        <a:bodyPr/>
        <a:lstStyle/>
        <a:p>
          <a:endParaRPr lang="en-US"/>
        </a:p>
      </dgm:t>
    </dgm:pt>
    <dgm:pt modelId="{25D79DAB-9B6D-4F97-B369-F136AE026653}" type="sibTrans" cxnId="{9C8F3898-5959-450C-81AA-3F3E649B5205}">
      <dgm:prSet/>
      <dgm:spPr/>
      <dgm:t>
        <a:bodyPr/>
        <a:lstStyle/>
        <a:p>
          <a:endParaRPr lang="en-US"/>
        </a:p>
      </dgm:t>
    </dgm:pt>
    <dgm:pt modelId="{4D6DEC79-04A0-4D3D-8FBC-02C494C571EF}">
      <dgm:prSet custT="1"/>
      <dgm:spPr/>
      <dgm:t>
        <a:bodyPr anchor="ctr"/>
        <a:lstStyle/>
        <a:p>
          <a:pPr algn="l" rtl="0"/>
          <a:r>
            <a:rPr lang="sr-Cyrl-RS" sz="1600" b="0" u="sng" dirty="0" smtClean="0">
              <a:solidFill>
                <a:schemeClr val="accent1"/>
              </a:solidFill>
            </a:rPr>
            <a:t>Одрони, клизишта и ерозије</a:t>
          </a:r>
          <a:endParaRPr lang="en-US" sz="1600" b="0" u="sng" dirty="0" smtClean="0">
            <a:solidFill>
              <a:schemeClr val="accent1"/>
            </a:solidFill>
          </a:endParaRPr>
        </a:p>
      </dgm:t>
    </dgm:pt>
    <dgm:pt modelId="{1E2E91AC-80C0-47BB-9E9C-6085C5A1F43C}" type="parTrans" cxnId="{BE3FDBAA-7066-4514-A0F7-CADC5E508E28}">
      <dgm:prSet/>
      <dgm:spPr/>
      <dgm:t>
        <a:bodyPr/>
        <a:lstStyle/>
        <a:p>
          <a:endParaRPr lang="en-US"/>
        </a:p>
      </dgm:t>
    </dgm:pt>
    <dgm:pt modelId="{70ABB806-EED7-40F5-BA46-5A1FD8EEF7FD}" type="sibTrans" cxnId="{BE3FDBAA-7066-4514-A0F7-CADC5E508E28}">
      <dgm:prSet/>
      <dgm:spPr/>
      <dgm:t>
        <a:bodyPr/>
        <a:lstStyle/>
        <a:p>
          <a:endParaRPr lang="en-US"/>
        </a:p>
      </dgm:t>
    </dgm:pt>
    <dgm:pt modelId="{ACBE43AC-1DE0-465B-A8B3-7A45EA6C5ADA}">
      <dgm:prSet custT="1"/>
      <dgm:spPr/>
      <dgm:t>
        <a:bodyPr anchor="ctr"/>
        <a:lstStyle/>
        <a:p>
          <a:pPr algn="l" rtl="0"/>
          <a:r>
            <a:rPr lang="sr-Cyrl-RS" sz="1600" b="0" u="sng" dirty="0" smtClean="0">
              <a:solidFill>
                <a:schemeClr val="accent1"/>
              </a:solidFill>
            </a:rPr>
            <a:t>Поплаве</a:t>
          </a:r>
          <a:endParaRPr lang="en-US" sz="1600" b="0" u="sng" dirty="0" smtClean="0">
            <a:solidFill>
              <a:schemeClr val="accent1"/>
            </a:solidFill>
          </a:endParaRPr>
        </a:p>
      </dgm:t>
    </dgm:pt>
    <dgm:pt modelId="{CF6557B1-555B-4A03-A692-8A54217D11BA}" type="parTrans" cxnId="{5872011A-0BED-4FED-B361-A36DCA316A3D}">
      <dgm:prSet/>
      <dgm:spPr/>
      <dgm:t>
        <a:bodyPr/>
        <a:lstStyle/>
        <a:p>
          <a:endParaRPr lang="en-US"/>
        </a:p>
      </dgm:t>
    </dgm:pt>
    <dgm:pt modelId="{4281C100-49EB-470A-BC07-4C8DF6980418}" type="sibTrans" cxnId="{5872011A-0BED-4FED-B361-A36DCA316A3D}">
      <dgm:prSet/>
      <dgm:spPr/>
      <dgm:t>
        <a:bodyPr/>
        <a:lstStyle/>
        <a:p>
          <a:endParaRPr lang="en-US"/>
        </a:p>
      </dgm:t>
    </dgm:pt>
    <dgm:pt modelId="{70B3DE04-11F8-461C-B31C-628FA7B63D98}">
      <dgm:prSet custT="1"/>
      <dgm:spPr/>
      <dgm:t>
        <a:bodyPr anchor="ctr"/>
        <a:lstStyle/>
        <a:p>
          <a:pPr algn="l" rtl="0"/>
          <a:r>
            <a:rPr lang="sr-Cyrl-RS" sz="1600" b="0" u="sng" dirty="0" smtClean="0">
              <a:solidFill>
                <a:schemeClr val="accent1"/>
              </a:solidFill>
            </a:rPr>
            <a:t>Екстремне временске појаве</a:t>
          </a:r>
          <a:endParaRPr lang="en-US" sz="1600" b="0" u="sng" dirty="0" smtClean="0">
            <a:solidFill>
              <a:schemeClr val="accent1"/>
            </a:solidFill>
          </a:endParaRPr>
        </a:p>
      </dgm:t>
    </dgm:pt>
    <dgm:pt modelId="{1FEAAEFD-9481-4C78-A6DE-3C3B1F6905C3}" type="parTrans" cxnId="{66D79D80-2C8C-475B-9B17-97DC6E76A4D6}">
      <dgm:prSet/>
      <dgm:spPr/>
      <dgm:t>
        <a:bodyPr/>
        <a:lstStyle/>
        <a:p>
          <a:endParaRPr lang="en-US"/>
        </a:p>
      </dgm:t>
    </dgm:pt>
    <dgm:pt modelId="{D0D8D494-8D11-4CDE-B004-6353F4A94731}" type="sibTrans" cxnId="{66D79D80-2C8C-475B-9B17-97DC6E76A4D6}">
      <dgm:prSet/>
      <dgm:spPr/>
      <dgm:t>
        <a:bodyPr/>
        <a:lstStyle/>
        <a:p>
          <a:endParaRPr lang="en-US"/>
        </a:p>
      </dgm:t>
    </dgm:pt>
    <dgm:pt modelId="{FAF52814-C5EC-43D0-A980-5FB656FE9B6F}">
      <dgm:prSet custT="1"/>
      <dgm:spPr/>
      <dgm:t>
        <a:bodyPr anchor="ctr"/>
        <a:lstStyle/>
        <a:p>
          <a:pPr algn="l" rtl="0"/>
          <a:r>
            <a:rPr lang="sr-Cyrl-RS" sz="1600" b="0" u="sng" dirty="0" smtClean="0">
              <a:solidFill>
                <a:schemeClr val="accent1"/>
              </a:solidFill>
            </a:rPr>
            <a:t>Недостатак воде за пиће</a:t>
          </a:r>
          <a:endParaRPr lang="en-US" sz="1600" b="0" u="sng" dirty="0" smtClean="0">
            <a:solidFill>
              <a:schemeClr val="accent1"/>
            </a:solidFill>
          </a:endParaRPr>
        </a:p>
      </dgm:t>
    </dgm:pt>
    <dgm:pt modelId="{9A957490-AFB3-4F91-9AFB-611FB3394B99}" type="parTrans" cxnId="{9BB7C308-87BA-4BC5-B619-6E1F9E5DD5EA}">
      <dgm:prSet/>
      <dgm:spPr/>
      <dgm:t>
        <a:bodyPr/>
        <a:lstStyle/>
        <a:p>
          <a:endParaRPr lang="en-US"/>
        </a:p>
      </dgm:t>
    </dgm:pt>
    <dgm:pt modelId="{D51E028F-A9C3-439F-9919-34B27BF14E71}" type="sibTrans" cxnId="{9BB7C308-87BA-4BC5-B619-6E1F9E5DD5EA}">
      <dgm:prSet/>
      <dgm:spPr/>
      <dgm:t>
        <a:bodyPr/>
        <a:lstStyle/>
        <a:p>
          <a:endParaRPr lang="en-US"/>
        </a:p>
      </dgm:t>
    </dgm:pt>
    <dgm:pt modelId="{82FC4589-BB27-4150-8C97-943D1739E1CB}">
      <dgm:prSet custT="1"/>
      <dgm:spPr/>
      <dgm:t>
        <a:bodyPr anchor="ctr"/>
        <a:lstStyle/>
        <a:p>
          <a:pPr algn="l" rtl="0"/>
          <a:r>
            <a:rPr lang="sr-Cyrl-RS" sz="1600" b="0" u="sng" dirty="0" smtClean="0">
              <a:solidFill>
                <a:schemeClr val="accent1"/>
              </a:solidFill>
            </a:rPr>
            <a:t>Епидемије и </a:t>
          </a:r>
          <a:r>
            <a:rPr lang="sr-Cyrl-RS" sz="1600" b="0" u="sng" dirty="0" err="1" smtClean="0">
              <a:solidFill>
                <a:schemeClr val="accent1"/>
              </a:solidFill>
            </a:rPr>
            <a:t>пандемије</a:t>
          </a:r>
          <a:endParaRPr lang="en-US" sz="1600" b="0" u="sng" dirty="0" smtClean="0">
            <a:solidFill>
              <a:schemeClr val="accent1"/>
            </a:solidFill>
          </a:endParaRPr>
        </a:p>
      </dgm:t>
    </dgm:pt>
    <dgm:pt modelId="{2CD6E550-D9C0-4BA7-9B9D-F43EE17C0ADA}" type="parTrans" cxnId="{79339D6A-0332-4CF1-A4CE-442200417225}">
      <dgm:prSet/>
      <dgm:spPr/>
      <dgm:t>
        <a:bodyPr/>
        <a:lstStyle/>
        <a:p>
          <a:endParaRPr lang="en-US"/>
        </a:p>
      </dgm:t>
    </dgm:pt>
    <dgm:pt modelId="{32680A82-7318-4C8A-B230-5F41C33347CE}" type="sibTrans" cxnId="{79339D6A-0332-4CF1-A4CE-442200417225}">
      <dgm:prSet/>
      <dgm:spPr/>
      <dgm:t>
        <a:bodyPr/>
        <a:lstStyle/>
        <a:p>
          <a:endParaRPr lang="en-US"/>
        </a:p>
      </dgm:t>
    </dgm:pt>
    <dgm:pt modelId="{4C4D74C6-D4C6-4040-86C9-93BA6ED85089}">
      <dgm:prSet custT="1"/>
      <dgm:spPr/>
      <dgm:t>
        <a:bodyPr anchor="ctr"/>
        <a:lstStyle/>
        <a:p>
          <a:pPr algn="l" rtl="0"/>
          <a:r>
            <a:rPr lang="sr-Cyrl-RS" sz="1600" b="0" u="sng" dirty="0" smtClean="0">
              <a:solidFill>
                <a:schemeClr val="accent1"/>
              </a:solidFill>
            </a:rPr>
            <a:t>Биљне болести</a:t>
          </a:r>
          <a:endParaRPr lang="en-US" sz="1600" b="0" u="sng" dirty="0" smtClean="0">
            <a:solidFill>
              <a:schemeClr val="accent1"/>
            </a:solidFill>
          </a:endParaRPr>
        </a:p>
      </dgm:t>
    </dgm:pt>
    <dgm:pt modelId="{5C854F38-D96E-4DF3-A06D-A6791BA77908}" type="parTrans" cxnId="{38FD2643-06E1-4A51-AD9A-982D3C091E97}">
      <dgm:prSet/>
      <dgm:spPr/>
      <dgm:t>
        <a:bodyPr/>
        <a:lstStyle/>
        <a:p>
          <a:endParaRPr lang="en-US"/>
        </a:p>
      </dgm:t>
    </dgm:pt>
    <dgm:pt modelId="{500B12D7-3B09-47AB-9A60-9651A51E632E}" type="sibTrans" cxnId="{38FD2643-06E1-4A51-AD9A-982D3C091E97}">
      <dgm:prSet/>
      <dgm:spPr/>
      <dgm:t>
        <a:bodyPr/>
        <a:lstStyle/>
        <a:p>
          <a:endParaRPr lang="en-US"/>
        </a:p>
      </dgm:t>
    </dgm:pt>
    <dgm:pt modelId="{40891C20-5DF2-4BDD-8AA1-2C9BB64FA574}">
      <dgm:prSet custT="1"/>
      <dgm:spPr/>
      <dgm:t>
        <a:bodyPr anchor="ctr"/>
        <a:lstStyle/>
        <a:p>
          <a:pPr algn="l" rtl="0"/>
          <a:r>
            <a:rPr lang="sr-Cyrl-RS" sz="1600" b="0" u="sng" dirty="0" smtClean="0">
              <a:solidFill>
                <a:schemeClr val="accent1"/>
              </a:solidFill>
            </a:rPr>
            <a:t>Болести животиња</a:t>
          </a:r>
          <a:endParaRPr lang="en-US" sz="1600" b="0" u="sng" dirty="0" smtClean="0">
            <a:solidFill>
              <a:schemeClr val="accent1"/>
            </a:solidFill>
          </a:endParaRPr>
        </a:p>
      </dgm:t>
    </dgm:pt>
    <dgm:pt modelId="{D7023146-5E5D-4A55-A97F-CD4667F407AE}" type="parTrans" cxnId="{35583E44-8229-4CF9-9A25-3C82C6216ADA}">
      <dgm:prSet/>
      <dgm:spPr/>
      <dgm:t>
        <a:bodyPr/>
        <a:lstStyle/>
        <a:p>
          <a:endParaRPr lang="en-US"/>
        </a:p>
      </dgm:t>
    </dgm:pt>
    <dgm:pt modelId="{40458ADE-B7D6-4ADA-947B-098EE8F1B953}" type="sibTrans" cxnId="{35583E44-8229-4CF9-9A25-3C82C6216ADA}">
      <dgm:prSet/>
      <dgm:spPr/>
      <dgm:t>
        <a:bodyPr/>
        <a:lstStyle/>
        <a:p>
          <a:endParaRPr lang="en-US"/>
        </a:p>
      </dgm:t>
    </dgm:pt>
    <dgm:pt modelId="{1F8BFCD2-DFAC-4CA5-A316-A7AEE0C05623}">
      <dgm:prSet custT="1"/>
      <dgm:spPr/>
      <dgm:t>
        <a:bodyPr anchor="ctr"/>
        <a:lstStyle/>
        <a:p>
          <a:pPr algn="l" rtl="0"/>
          <a:r>
            <a:rPr lang="sr-Cyrl-RS" sz="1600" b="0" u="sng" dirty="0" smtClean="0">
              <a:solidFill>
                <a:schemeClr val="accent1"/>
              </a:solidFill>
            </a:rPr>
            <a:t>Пожари и експлозије, пожари на отвореном</a:t>
          </a:r>
          <a:endParaRPr lang="en-US" sz="1600" b="0" u="sng" dirty="0" smtClean="0">
            <a:solidFill>
              <a:schemeClr val="accent1"/>
            </a:solidFill>
          </a:endParaRPr>
        </a:p>
      </dgm:t>
    </dgm:pt>
    <dgm:pt modelId="{46821DBE-2DB9-4387-AC01-3261DA783B83}" type="parTrans" cxnId="{3261B875-0DAE-43BC-B9DB-07B8A77F75FB}">
      <dgm:prSet/>
      <dgm:spPr/>
      <dgm:t>
        <a:bodyPr/>
        <a:lstStyle/>
        <a:p>
          <a:endParaRPr lang="en-US"/>
        </a:p>
      </dgm:t>
    </dgm:pt>
    <dgm:pt modelId="{B972F85A-B9D7-40AA-8EF1-7AE464FDCA15}" type="sibTrans" cxnId="{3261B875-0DAE-43BC-B9DB-07B8A77F75FB}">
      <dgm:prSet/>
      <dgm:spPr/>
      <dgm:t>
        <a:bodyPr/>
        <a:lstStyle/>
        <a:p>
          <a:endParaRPr lang="en-US"/>
        </a:p>
      </dgm:t>
    </dgm:pt>
    <dgm:pt modelId="{557959BA-2A0C-42B5-8C5C-4BD7BEFA2654}">
      <dgm:prSet custT="1"/>
      <dgm:spPr/>
      <dgm:t>
        <a:bodyPr anchor="ctr"/>
        <a:lstStyle/>
        <a:p>
          <a:pPr algn="l" rtl="0"/>
          <a:r>
            <a:rPr lang="sr-Cyrl-RS" sz="1600" b="0" u="sng" dirty="0" smtClean="0">
              <a:solidFill>
                <a:schemeClr val="accent1"/>
              </a:solidFill>
            </a:rPr>
            <a:t>Техничко технолошке несреће</a:t>
          </a:r>
          <a:endParaRPr lang="en-US" sz="1600" b="0" u="sng" dirty="0" smtClean="0">
            <a:solidFill>
              <a:schemeClr val="accent1"/>
            </a:solidFill>
          </a:endParaRPr>
        </a:p>
      </dgm:t>
    </dgm:pt>
    <dgm:pt modelId="{41F1A9FF-A557-44AD-A487-F7B0E009F591}" type="parTrans" cxnId="{C4F4BAEA-1370-4C68-A2C5-9051957800B1}">
      <dgm:prSet/>
      <dgm:spPr/>
      <dgm:t>
        <a:bodyPr/>
        <a:lstStyle/>
        <a:p>
          <a:endParaRPr lang="en-US"/>
        </a:p>
      </dgm:t>
    </dgm:pt>
    <dgm:pt modelId="{32178E04-149B-412E-80A7-48BA8FFD2BFF}" type="sibTrans" cxnId="{C4F4BAEA-1370-4C68-A2C5-9051957800B1}">
      <dgm:prSet/>
      <dgm:spPr/>
      <dgm:t>
        <a:bodyPr/>
        <a:lstStyle/>
        <a:p>
          <a:endParaRPr lang="en-US"/>
        </a:p>
      </dgm:t>
    </dgm:pt>
    <dgm:pt modelId="{1312FC4D-795C-43B0-AFCE-CA710CBC9E86}">
      <dgm:prSet custT="1"/>
      <dgm:spPr/>
      <dgm:t>
        <a:bodyPr anchor="ctr"/>
        <a:lstStyle/>
        <a:p>
          <a:pPr algn="l" rtl="0"/>
          <a:r>
            <a:rPr lang="sr-Cyrl-RS" sz="1600" b="0" u="sng" dirty="0" smtClean="0">
              <a:solidFill>
                <a:schemeClr val="accent1"/>
              </a:solidFill>
            </a:rPr>
            <a:t>Нуклеарни и </a:t>
          </a:r>
          <a:r>
            <a:rPr lang="sr-Cyrl-RS" sz="1600" b="0" u="sng" dirty="0" err="1" smtClean="0">
              <a:solidFill>
                <a:schemeClr val="accent1"/>
              </a:solidFill>
            </a:rPr>
            <a:t>радиолошки</a:t>
          </a:r>
          <a:r>
            <a:rPr lang="sr-Cyrl-RS" sz="1600" b="0" u="sng" dirty="0" smtClean="0">
              <a:solidFill>
                <a:schemeClr val="accent1"/>
              </a:solidFill>
            </a:rPr>
            <a:t> </a:t>
          </a:r>
          <a:r>
            <a:rPr lang="sr-Cyrl-RS" sz="1600" b="0" u="sng" dirty="0" err="1" smtClean="0">
              <a:solidFill>
                <a:schemeClr val="accent1"/>
              </a:solidFill>
            </a:rPr>
            <a:t>акциденти</a:t>
          </a:r>
          <a:endParaRPr lang="en-US" sz="1600" b="0" u="sng" dirty="0" smtClean="0">
            <a:solidFill>
              <a:schemeClr val="accent1"/>
            </a:solidFill>
          </a:endParaRPr>
        </a:p>
      </dgm:t>
    </dgm:pt>
    <dgm:pt modelId="{F2150EE9-CEE9-4209-9596-D0A2F6FD928B}" type="parTrans" cxnId="{EFA9353F-47F9-4EAC-8C43-498E593F0F19}">
      <dgm:prSet/>
      <dgm:spPr/>
      <dgm:t>
        <a:bodyPr/>
        <a:lstStyle/>
        <a:p>
          <a:endParaRPr lang="en-US"/>
        </a:p>
      </dgm:t>
    </dgm:pt>
    <dgm:pt modelId="{360E0192-64B0-431B-BE7F-41FA3E7171D4}" type="sibTrans" cxnId="{EFA9353F-47F9-4EAC-8C43-498E593F0F19}">
      <dgm:prSet/>
      <dgm:spPr/>
      <dgm:t>
        <a:bodyPr/>
        <a:lstStyle/>
        <a:p>
          <a:endParaRPr lang="en-US"/>
        </a:p>
      </dgm:t>
    </dgm:pt>
    <dgm:pt modelId="{D5ECA338-BC41-414F-BE6C-C5085E242DA3}">
      <dgm:prSet custT="1"/>
      <dgm:spPr/>
      <dgm:t>
        <a:bodyPr anchor="ctr"/>
        <a:lstStyle/>
        <a:p>
          <a:pPr algn="l" rtl="0"/>
          <a:r>
            <a:rPr lang="sr-Cyrl-RS" sz="1600" b="0" u="sng" dirty="0" smtClean="0">
              <a:solidFill>
                <a:schemeClr val="accent1"/>
              </a:solidFill>
            </a:rPr>
            <a:t>Опасност од терористичког напада</a:t>
          </a:r>
          <a:endParaRPr lang="en-US" sz="1600" b="0" u="sng" dirty="0" smtClean="0">
            <a:solidFill>
              <a:schemeClr val="accent1"/>
            </a:solidFill>
          </a:endParaRPr>
        </a:p>
      </dgm:t>
    </dgm:pt>
    <dgm:pt modelId="{ADCA317B-76F4-4122-B360-BF4791438DAA}" type="parTrans" cxnId="{CCD45814-B0A8-411F-990A-AE816C2FAFB2}">
      <dgm:prSet/>
      <dgm:spPr/>
      <dgm:t>
        <a:bodyPr/>
        <a:lstStyle/>
        <a:p>
          <a:endParaRPr lang="en-US"/>
        </a:p>
      </dgm:t>
    </dgm:pt>
    <dgm:pt modelId="{C45DDBF3-CD31-4D99-8EFC-D598B56A9504}" type="sibTrans" cxnId="{CCD45814-B0A8-411F-990A-AE816C2FAFB2}">
      <dgm:prSet/>
      <dgm:spPr/>
      <dgm:t>
        <a:bodyPr/>
        <a:lstStyle/>
        <a:p>
          <a:endParaRPr lang="en-US"/>
        </a:p>
      </dgm:t>
    </dgm:pt>
    <dgm:pt modelId="{1974773A-613D-4906-861E-18E8FF411371}" type="pres">
      <dgm:prSet presAssocID="{46AAC959-31B0-4258-8F94-B59C48A540EF}" presName="vert0" presStyleCnt="0">
        <dgm:presLayoutVars>
          <dgm:dir/>
          <dgm:animOne val="branch"/>
          <dgm:animLvl val="lvl"/>
        </dgm:presLayoutVars>
      </dgm:prSet>
      <dgm:spPr/>
      <dgm:t>
        <a:bodyPr/>
        <a:lstStyle/>
        <a:p>
          <a:endParaRPr lang="en-US"/>
        </a:p>
      </dgm:t>
    </dgm:pt>
    <dgm:pt modelId="{74F4FFB8-C620-46DA-9D4C-722468CC7B1D}" type="pres">
      <dgm:prSet presAssocID="{A9D38B30-F348-4446-A917-2F7FFA23F764}" presName="thickLine" presStyleLbl="alignNode1" presStyleIdx="0" presStyleCnt="1"/>
      <dgm:spPr/>
    </dgm:pt>
    <dgm:pt modelId="{1C96C0AC-DBAA-468E-ABFD-ED81628A6AFC}" type="pres">
      <dgm:prSet presAssocID="{A9D38B30-F348-4446-A917-2F7FFA23F764}" presName="horz1" presStyleCnt="0"/>
      <dgm:spPr/>
    </dgm:pt>
    <dgm:pt modelId="{838015EE-82BA-492C-95DC-9F11BA3584F2}" type="pres">
      <dgm:prSet presAssocID="{A9D38B30-F348-4446-A917-2F7FFA23F764}" presName="tx1" presStyleLbl="revTx" presStyleIdx="0" presStyleCnt="13" custScaleX="393515"/>
      <dgm:spPr/>
      <dgm:t>
        <a:bodyPr/>
        <a:lstStyle/>
        <a:p>
          <a:endParaRPr lang="en-US"/>
        </a:p>
      </dgm:t>
    </dgm:pt>
    <dgm:pt modelId="{AB01B428-FFE0-4DCB-AA6C-2475A304BB2C}" type="pres">
      <dgm:prSet presAssocID="{A9D38B30-F348-4446-A917-2F7FFA23F764}" presName="vert1" presStyleCnt="0"/>
      <dgm:spPr/>
    </dgm:pt>
    <dgm:pt modelId="{6C6F9940-9EC9-48CD-8F19-1E8D18295E11}" type="pres">
      <dgm:prSet presAssocID="{FDF55C40-1DFC-470D-BF9F-64ED5E5C7041}" presName="vertSpace2a" presStyleCnt="0"/>
      <dgm:spPr/>
    </dgm:pt>
    <dgm:pt modelId="{A8C0C76A-FF32-43AE-8168-CF229C7E51F7}" type="pres">
      <dgm:prSet presAssocID="{FDF55C40-1DFC-470D-BF9F-64ED5E5C7041}" presName="horz2" presStyleCnt="0"/>
      <dgm:spPr/>
    </dgm:pt>
    <dgm:pt modelId="{2F928AF7-0EC2-43CC-A023-4416BCFC71B0}" type="pres">
      <dgm:prSet presAssocID="{FDF55C40-1DFC-470D-BF9F-64ED5E5C7041}" presName="horzSpace2" presStyleCnt="0"/>
      <dgm:spPr/>
    </dgm:pt>
    <dgm:pt modelId="{0927C52C-F3ED-4484-BFD3-33D382796D7D}" type="pres">
      <dgm:prSet presAssocID="{FDF55C40-1DFC-470D-BF9F-64ED5E5C7041}" presName="tx2" presStyleLbl="revTx" presStyleIdx="1" presStyleCnt="13"/>
      <dgm:spPr/>
      <dgm:t>
        <a:bodyPr/>
        <a:lstStyle/>
        <a:p>
          <a:endParaRPr lang="en-US"/>
        </a:p>
      </dgm:t>
    </dgm:pt>
    <dgm:pt modelId="{4A961DB4-DE84-47AC-BB90-E51FD9F09D5E}" type="pres">
      <dgm:prSet presAssocID="{FDF55C40-1DFC-470D-BF9F-64ED5E5C7041}" presName="vert2" presStyleCnt="0"/>
      <dgm:spPr/>
    </dgm:pt>
    <dgm:pt modelId="{EB62BA83-485E-4C6F-84A5-83C774D555A3}" type="pres">
      <dgm:prSet presAssocID="{FDF55C40-1DFC-470D-BF9F-64ED5E5C7041}" presName="thinLine2b" presStyleLbl="callout" presStyleIdx="0" presStyleCnt="12"/>
      <dgm:spPr/>
    </dgm:pt>
    <dgm:pt modelId="{0910A582-8DA2-4348-BBC9-D332B170CE6D}" type="pres">
      <dgm:prSet presAssocID="{FDF55C40-1DFC-470D-BF9F-64ED5E5C7041}" presName="vertSpace2b" presStyleCnt="0"/>
      <dgm:spPr/>
    </dgm:pt>
    <dgm:pt modelId="{78FA5C1F-58CE-46D0-B96E-61FE4ECE78B0}" type="pres">
      <dgm:prSet presAssocID="{4D6DEC79-04A0-4D3D-8FBC-02C494C571EF}" presName="horz2" presStyleCnt="0"/>
      <dgm:spPr/>
    </dgm:pt>
    <dgm:pt modelId="{02B397C8-2754-4066-80F4-8406FA68C4B3}" type="pres">
      <dgm:prSet presAssocID="{4D6DEC79-04A0-4D3D-8FBC-02C494C571EF}" presName="horzSpace2" presStyleCnt="0"/>
      <dgm:spPr/>
    </dgm:pt>
    <dgm:pt modelId="{98890DBB-4BCE-4A80-9927-D5CAB0FA0361}" type="pres">
      <dgm:prSet presAssocID="{4D6DEC79-04A0-4D3D-8FBC-02C494C571EF}" presName="tx2" presStyleLbl="revTx" presStyleIdx="2" presStyleCnt="13"/>
      <dgm:spPr/>
      <dgm:t>
        <a:bodyPr/>
        <a:lstStyle/>
        <a:p>
          <a:endParaRPr lang="en-US"/>
        </a:p>
      </dgm:t>
    </dgm:pt>
    <dgm:pt modelId="{E58334B1-195D-4310-B0B2-E4DA882374A5}" type="pres">
      <dgm:prSet presAssocID="{4D6DEC79-04A0-4D3D-8FBC-02C494C571EF}" presName="vert2" presStyleCnt="0"/>
      <dgm:spPr/>
    </dgm:pt>
    <dgm:pt modelId="{865B314B-6AFA-4AA8-BD29-7DBFC5B4464D}" type="pres">
      <dgm:prSet presAssocID="{4D6DEC79-04A0-4D3D-8FBC-02C494C571EF}" presName="thinLine2b" presStyleLbl="callout" presStyleIdx="1" presStyleCnt="12"/>
      <dgm:spPr/>
    </dgm:pt>
    <dgm:pt modelId="{BE984327-FAEB-46F8-94DE-BBC5CFBD1A3A}" type="pres">
      <dgm:prSet presAssocID="{4D6DEC79-04A0-4D3D-8FBC-02C494C571EF}" presName="vertSpace2b" presStyleCnt="0"/>
      <dgm:spPr/>
    </dgm:pt>
    <dgm:pt modelId="{4BFDAED6-3CAD-41DF-892B-F3F8C9C09DD2}" type="pres">
      <dgm:prSet presAssocID="{ACBE43AC-1DE0-465B-A8B3-7A45EA6C5ADA}" presName="horz2" presStyleCnt="0"/>
      <dgm:spPr/>
    </dgm:pt>
    <dgm:pt modelId="{C4C51337-7962-4547-B516-9E263C7D7E62}" type="pres">
      <dgm:prSet presAssocID="{ACBE43AC-1DE0-465B-A8B3-7A45EA6C5ADA}" presName="horzSpace2" presStyleCnt="0"/>
      <dgm:spPr/>
    </dgm:pt>
    <dgm:pt modelId="{3526254D-6583-4B24-9BBB-F520216AE05F}" type="pres">
      <dgm:prSet presAssocID="{ACBE43AC-1DE0-465B-A8B3-7A45EA6C5ADA}" presName="tx2" presStyleLbl="revTx" presStyleIdx="3" presStyleCnt="13"/>
      <dgm:spPr/>
      <dgm:t>
        <a:bodyPr/>
        <a:lstStyle/>
        <a:p>
          <a:endParaRPr lang="en-US"/>
        </a:p>
      </dgm:t>
    </dgm:pt>
    <dgm:pt modelId="{13CDADAD-77C7-4C80-9100-1B20F78096D6}" type="pres">
      <dgm:prSet presAssocID="{ACBE43AC-1DE0-465B-A8B3-7A45EA6C5ADA}" presName="vert2" presStyleCnt="0"/>
      <dgm:spPr/>
    </dgm:pt>
    <dgm:pt modelId="{F4AA4F90-D954-4880-9DAF-210B907340E6}" type="pres">
      <dgm:prSet presAssocID="{ACBE43AC-1DE0-465B-A8B3-7A45EA6C5ADA}" presName="thinLine2b" presStyleLbl="callout" presStyleIdx="2" presStyleCnt="12"/>
      <dgm:spPr/>
    </dgm:pt>
    <dgm:pt modelId="{AFEBF244-537F-4962-A4AE-5D135543D750}" type="pres">
      <dgm:prSet presAssocID="{ACBE43AC-1DE0-465B-A8B3-7A45EA6C5ADA}" presName="vertSpace2b" presStyleCnt="0"/>
      <dgm:spPr/>
    </dgm:pt>
    <dgm:pt modelId="{EA018F85-481A-4C0C-A0AF-6DD7C42C89D7}" type="pres">
      <dgm:prSet presAssocID="{70B3DE04-11F8-461C-B31C-628FA7B63D98}" presName="horz2" presStyleCnt="0"/>
      <dgm:spPr/>
    </dgm:pt>
    <dgm:pt modelId="{A35B2884-B8D5-4FC9-BDAF-778472BBCB78}" type="pres">
      <dgm:prSet presAssocID="{70B3DE04-11F8-461C-B31C-628FA7B63D98}" presName="horzSpace2" presStyleCnt="0"/>
      <dgm:spPr/>
    </dgm:pt>
    <dgm:pt modelId="{2EE35BBA-3F36-4C14-88DC-67F2F4BAB713}" type="pres">
      <dgm:prSet presAssocID="{70B3DE04-11F8-461C-B31C-628FA7B63D98}" presName="tx2" presStyleLbl="revTx" presStyleIdx="4" presStyleCnt="13"/>
      <dgm:spPr/>
      <dgm:t>
        <a:bodyPr/>
        <a:lstStyle/>
        <a:p>
          <a:endParaRPr lang="en-US"/>
        </a:p>
      </dgm:t>
    </dgm:pt>
    <dgm:pt modelId="{031C0161-82D0-4F0C-8134-2B5F4ADA8B0E}" type="pres">
      <dgm:prSet presAssocID="{70B3DE04-11F8-461C-B31C-628FA7B63D98}" presName="vert2" presStyleCnt="0"/>
      <dgm:spPr/>
    </dgm:pt>
    <dgm:pt modelId="{24B4E93D-B020-4C4B-98C2-ACDE543AF489}" type="pres">
      <dgm:prSet presAssocID="{70B3DE04-11F8-461C-B31C-628FA7B63D98}" presName="thinLine2b" presStyleLbl="callout" presStyleIdx="3" presStyleCnt="12"/>
      <dgm:spPr/>
    </dgm:pt>
    <dgm:pt modelId="{21122833-4337-4262-B583-32C57BDA32E1}" type="pres">
      <dgm:prSet presAssocID="{70B3DE04-11F8-461C-B31C-628FA7B63D98}" presName="vertSpace2b" presStyleCnt="0"/>
      <dgm:spPr/>
    </dgm:pt>
    <dgm:pt modelId="{9B9EB5B7-D4F5-4BA3-8941-E9CDAA226ECC}" type="pres">
      <dgm:prSet presAssocID="{FAF52814-C5EC-43D0-A980-5FB656FE9B6F}" presName="horz2" presStyleCnt="0"/>
      <dgm:spPr/>
    </dgm:pt>
    <dgm:pt modelId="{9022FD0A-A3E3-477C-8A3B-7545A5B75944}" type="pres">
      <dgm:prSet presAssocID="{FAF52814-C5EC-43D0-A980-5FB656FE9B6F}" presName="horzSpace2" presStyleCnt="0"/>
      <dgm:spPr/>
    </dgm:pt>
    <dgm:pt modelId="{E5F433C1-935F-46FE-8E2B-29E30988E93C}" type="pres">
      <dgm:prSet presAssocID="{FAF52814-C5EC-43D0-A980-5FB656FE9B6F}" presName="tx2" presStyleLbl="revTx" presStyleIdx="5" presStyleCnt="13"/>
      <dgm:spPr/>
      <dgm:t>
        <a:bodyPr/>
        <a:lstStyle/>
        <a:p>
          <a:endParaRPr lang="en-US"/>
        </a:p>
      </dgm:t>
    </dgm:pt>
    <dgm:pt modelId="{0ECC2B55-CEE4-41AA-A705-4CFDCDE719CC}" type="pres">
      <dgm:prSet presAssocID="{FAF52814-C5EC-43D0-A980-5FB656FE9B6F}" presName="vert2" presStyleCnt="0"/>
      <dgm:spPr/>
    </dgm:pt>
    <dgm:pt modelId="{841D4D7B-2B12-4AFB-9E14-B649902088E2}" type="pres">
      <dgm:prSet presAssocID="{FAF52814-C5EC-43D0-A980-5FB656FE9B6F}" presName="thinLine2b" presStyleLbl="callout" presStyleIdx="4" presStyleCnt="12"/>
      <dgm:spPr/>
    </dgm:pt>
    <dgm:pt modelId="{28825639-89B9-4C02-A15F-22B521D68528}" type="pres">
      <dgm:prSet presAssocID="{FAF52814-C5EC-43D0-A980-5FB656FE9B6F}" presName="vertSpace2b" presStyleCnt="0"/>
      <dgm:spPr/>
    </dgm:pt>
    <dgm:pt modelId="{B5E685A1-A257-491C-AD80-66E7AFCB63A1}" type="pres">
      <dgm:prSet presAssocID="{82FC4589-BB27-4150-8C97-943D1739E1CB}" presName="horz2" presStyleCnt="0"/>
      <dgm:spPr/>
    </dgm:pt>
    <dgm:pt modelId="{D1368E24-DC62-4C3A-8361-09AA793DCE9B}" type="pres">
      <dgm:prSet presAssocID="{82FC4589-BB27-4150-8C97-943D1739E1CB}" presName="horzSpace2" presStyleCnt="0"/>
      <dgm:spPr/>
    </dgm:pt>
    <dgm:pt modelId="{3CB2D48E-BAF5-4D24-AEED-44B3D96459D1}" type="pres">
      <dgm:prSet presAssocID="{82FC4589-BB27-4150-8C97-943D1739E1CB}" presName="tx2" presStyleLbl="revTx" presStyleIdx="6" presStyleCnt="13"/>
      <dgm:spPr/>
      <dgm:t>
        <a:bodyPr/>
        <a:lstStyle/>
        <a:p>
          <a:endParaRPr lang="en-US"/>
        </a:p>
      </dgm:t>
    </dgm:pt>
    <dgm:pt modelId="{996EA9EE-5D05-4918-981D-2B28E97657D6}" type="pres">
      <dgm:prSet presAssocID="{82FC4589-BB27-4150-8C97-943D1739E1CB}" presName="vert2" presStyleCnt="0"/>
      <dgm:spPr/>
    </dgm:pt>
    <dgm:pt modelId="{7F0EA195-42E2-403A-84F2-16EF184DF5B6}" type="pres">
      <dgm:prSet presAssocID="{82FC4589-BB27-4150-8C97-943D1739E1CB}" presName="thinLine2b" presStyleLbl="callout" presStyleIdx="5" presStyleCnt="12"/>
      <dgm:spPr/>
    </dgm:pt>
    <dgm:pt modelId="{0B6DCDF0-3603-454E-94A0-EAE66DA8EC21}" type="pres">
      <dgm:prSet presAssocID="{82FC4589-BB27-4150-8C97-943D1739E1CB}" presName="vertSpace2b" presStyleCnt="0"/>
      <dgm:spPr/>
    </dgm:pt>
    <dgm:pt modelId="{2D5ADFAD-4D4B-450E-AF4E-11249A08A386}" type="pres">
      <dgm:prSet presAssocID="{4C4D74C6-D4C6-4040-86C9-93BA6ED85089}" presName="horz2" presStyleCnt="0"/>
      <dgm:spPr/>
    </dgm:pt>
    <dgm:pt modelId="{7335C364-DB0C-4B24-AD64-7DCC4D356935}" type="pres">
      <dgm:prSet presAssocID="{4C4D74C6-D4C6-4040-86C9-93BA6ED85089}" presName="horzSpace2" presStyleCnt="0"/>
      <dgm:spPr/>
    </dgm:pt>
    <dgm:pt modelId="{7E4A0B23-DEF9-4DAF-AF55-D127D3F8507C}" type="pres">
      <dgm:prSet presAssocID="{4C4D74C6-D4C6-4040-86C9-93BA6ED85089}" presName="tx2" presStyleLbl="revTx" presStyleIdx="7" presStyleCnt="13"/>
      <dgm:spPr/>
      <dgm:t>
        <a:bodyPr/>
        <a:lstStyle/>
        <a:p>
          <a:endParaRPr lang="en-US"/>
        </a:p>
      </dgm:t>
    </dgm:pt>
    <dgm:pt modelId="{E7CFC393-C8B3-4F7F-BB60-763E6B2904CF}" type="pres">
      <dgm:prSet presAssocID="{4C4D74C6-D4C6-4040-86C9-93BA6ED85089}" presName="vert2" presStyleCnt="0"/>
      <dgm:spPr/>
    </dgm:pt>
    <dgm:pt modelId="{1CD9D270-8B4E-4451-9338-BA338AB784F3}" type="pres">
      <dgm:prSet presAssocID="{4C4D74C6-D4C6-4040-86C9-93BA6ED85089}" presName="thinLine2b" presStyleLbl="callout" presStyleIdx="6" presStyleCnt="12"/>
      <dgm:spPr/>
    </dgm:pt>
    <dgm:pt modelId="{9B1EFF16-EEA0-45A5-85B7-2E45776170CA}" type="pres">
      <dgm:prSet presAssocID="{4C4D74C6-D4C6-4040-86C9-93BA6ED85089}" presName="vertSpace2b" presStyleCnt="0"/>
      <dgm:spPr/>
    </dgm:pt>
    <dgm:pt modelId="{F2BD6A54-F077-437F-8328-6B530C6B47E3}" type="pres">
      <dgm:prSet presAssocID="{40891C20-5DF2-4BDD-8AA1-2C9BB64FA574}" presName="horz2" presStyleCnt="0"/>
      <dgm:spPr/>
    </dgm:pt>
    <dgm:pt modelId="{3A5A9FF2-8AF5-4E42-9D1C-80A98834AC0D}" type="pres">
      <dgm:prSet presAssocID="{40891C20-5DF2-4BDD-8AA1-2C9BB64FA574}" presName="horzSpace2" presStyleCnt="0"/>
      <dgm:spPr/>
    </dgm:pt>
    <dgm:pt modelId="{10D54D1A-7BFA-42F4-B4E2-2635CE497608}" type="pres">
      <dgm:prSet presAssocID="{40891C20-5DF2-4BDD-8AA1-2C9BB64FA574}" presName="tx2" presStyleLbl="revTx" presStyleIdx="8" presStyleCnt="13"/>
      <dgm:spPr/>
      <dgm:t>
        <a:bodyPr/>
        <a:lstStyle/>
        <a:p>
          <a:endParaRPr lang="en-US"/>
        </a:p>
      </dgm:t>
    </dgm:pt>
    <dgm:pt modelId="{DAF5A4F3-E96D-4172-87E2-F647A1E2DECA}" type="pres">
      <dgm:prSet presAssocID="{40891C20-5DF2-4BDD-8AA1-2C9BB64FA574}" presName="vert2" presStyleCnt="0"/>
      <dgm:spPr/>
    </dgm:pt>
    <dgm:pt modelId="{5E7E4161-4793-4ED3-9AF8-0B41A02A7845}" type="pres">
      <dgm:prSet presAssocID="{40891C20-5DF2-4BDD-8AA1-2C9BB64FA574}" presName="thinLine2b" presStyleLbl="callout" presStyleIdx="7" presStyleCnt="12"/>
      <dgm:spPr/>
    </dgm:pt>
    <dgm:pt modelId="{775A4917-0BED-4BDF-9983-49F4003495BA}" type="pres">
      <dgm:prSet presAssocID="{40891C20-5DF2-4BDD-8AA1-2C9BB64FA574}" presName="vertSpace2b" presStyleCnt="0"/>
      <dgm:spPr/>
    </dgm:pt>
    <dgm:pt modelId="{A6DC3373-3572-4829-8A27-9A8654F17762}" type="pres">
      <dgm:prSet presAssocID="{1F8BFCD2-DFAC-4CA5-A316-A7AEE0C05623}" presName="horz2" presStyleCnt="0"/>
      <dgm:spPr/>
    </dgm:pt>
    <dgm:pt modelId="{5EA01E8E-592D-487B-9E62-661637F1FDA5}" type="pres">
      <dgm:prSet presAssocID="{1F8BFCD2-DFAC-4CA5-A316-A7AEE0C05623}" presName="horzSpace2" presStyleCnt="0"/>
      <dgm:spPr/>
    </dgm:pt>
    <dgm:pt modelId="{02647017-6E01-41B0-BCEF-1949DAB4C44D}" type="pres">
      <dgm:prSet presAssocID="{1F8BFCD2-DFAC-4CA5-A316-A7AEE0C05623}" presName="tx2" presStyleLbl="revTx" presStyleIdx="9" presStyleCnt="13"/>
      <dgm:spPr/>
      <dgm:t>
        <a:bodyPr/>
        <a:lstStyle/>
        <a:p>
          <a:endParaRPr lang="en-US"/>
        </a:p>
      </dgm:t>
    </dgm:pt>
    <dgm:pt modelId="{3467BD15-52FC-4FF6-A859-703BFC1A25CC}" type="pres">
      <dgm:prSet presAssocID="{1F8BFCD2-DFAC-4CA5-A316-A7AEE0C05623}" presName="vert2" presStyleCnt="0"/>
      <dgm:spPr/>
    </dgm:pt>
    <dgm:pt modelId="{E4DBEDFE-B2A0-401D-95D6-C878B18DFE11}" type="pres">
      <dgm:prSet presAssocID="{1F8BFCD2-DFAC-4CA5-A316-A7AEE0C05623}" presName="thinLine2b" presStyleLbl="callout" presStyleIdx="8" presStyleCnt="12"/>
      <dgm:spPr/>
    </dgm:pt>
    <dgm:pt modelId="{7A1B16C5-F109-447C-B3A3-008A23C24BC0}" type="pres">
      <dgm:prSet presAssocID="{1F8BFCD2-DFAC-4CA5-A316-A7AEE0C05623}" presName="vertSpace2b" presStyleCnt="0"/>
      <dgm:spPr/>
    </dgm:pt>
    <dgm:pt modelId="{0E38FA4E-8725-4586-9D3C-A4E44330A1F5}" type="pres">
      <dgm:prSet presAssocID="{557959BA-2A0C-42B5-8C5C-4BD7BEFA2654}" presName="horz2" presStyleCnt="0"/>
      <dgm:spPr/>
    </dgm:pt>
    <dgm:pt modelId="{F82A9146-896E-4B1F-B970-CC9D8CD4EF3B}" type="pres">
      <dgm:prSet presAssocID="{557959BA-2A0C-42B5-8C5C-4BD7BEFA2654}" presName="horzSpace2" presStyleCnt="0"/>
      <dgm:spPr/>
    </dgm:pt>
    <dgm:pt modelId="{E22D1967-D06E-4219-9EB0-B1209B9846B6}" type="pres">
      <dgm:prSet presAssocID="{557959BA-2A0C-42B5-8C5C-4BD7BEFA2654}" presName="tx2" presStyleLbl="revTx" presStyleIdx="10" presStyleCnt="13"/>
      <dgm:spPr/>
      <dgm:t>
        <a:bodyPr/>
        <a:lstStyle/>
        <a:p>
          <a:endParaRPr lang="en-US"/>
        </a:p>
      </dgm:t>
    </dgm:pt>
    <dgm:pt modelId="{132277A2-CA61-4621-AF57-DF5995F4C3E4}" type="pres">
      <dgm:prSet presAssocID="{557959BA-2A0C-42B5-8C5C-4BD7BEFA2654}" presName="vert2" presStyleCnt="0"/>
      <dgm:spPr/>
    </dgm:pt>
    <dgm:pt modelId="{ED004E97-0112-492B-BCAF-E0BF820C8577}" type="pres">
      <dgm:prSet presAssocID="{557959BA-2A0C-42B5-8C5C-4BD7BEFA2654}" presName="thinLine2b" presStyleLbl="callout" presStyleIdx="9" presStyleCnt="12"/>
      <dgm:spPr/>
    </dgm:pt>
    <dgm:pt modelId="{9157A8C8-8B60-46F8-A791-B7E7E59FA404}" type="pres">
      <dgm:prSet presAssocID="{557959BA-2A0C-42B5-8C5C-4BD7BEFA2654}" presName="vertSpace2b" presStyleCnt="0"/>
      <dgm:spPr/>
    </dgm:pt>
    <dgm:pt modelId="{1C9EC156-CED4-4121-ABB0-626DF3D35440}" type="pres">
      <dgm:prSet presAssocID="{1312FC4D-795C-43B0-AFCE-CA710CBC9E86}" presName="horz2" presStyleCnt="0"/>
      <dgm:spPr/>
    </dgm:pt>
    <dgm:pt modelId="{95A762C3-96CF-403E-AFBB-77609AF7AA98}" type="pres">
      <dgm:prSet presAssocID="{1312FC4D-795C-43B0-AFCE-CA710CBC9E86}" presName="horzSpace2" presStyleCnt="0"/>
      <dgm:spPr/>
    </dgm:pt>
    <dgm:pt modelId="{2339A1E5-6730-43BB-91EC-21D76EA846E4}" type="pres">
      <dgm:prSet presAssocID="{1312FC4D-795C-43B0-AFCE-CA710CBC9E86}" presName="tx2" presStyleLbl="revTx" presStyleIdx="11" presStyleCnt="13"/>
      <dgm:spPr/>
      <dgm:t>
        <a:bodyPr/>
        <a:lstStyle/>
        <a:p>
          <a:endParaRPr lang="en-US"/>
        </a:p>
      </dgm:t>
    </dgm:pt>
    <dgm:pt modelId="{DB80FEB6-9A4D-4490-99CC-5B4CDA019233}" type="pres">
      <dgm:prSet presAssocID="{1312FC4D-795C-43B0-AFCE-CA710CBC9E86}" presName="vert2" presStyleCnt="0"/>
      <dgm:spPr/>
    </dgm:pt>
    <dgm:pt modelId="{0FDAC196-D5E1-462E-B4CA-47D92ADB0EEC}" type="pres">
      <dgm:prSet presAssocID="{1312FC4D-795C-43B0-AFCE-CA710CBC9E86}" presName="thinLine2b" presStyleLbl="callout" presStyleIdx="10" presStyleCnt="12"/>
      <dgm:spPr/>
    </dgm:pt>
    <dgm:pt modelId="{51983A6E-B62C-423B-82CD-B48059395762}" type="pres">
      <dgm:prSet presAssocID="{1312FC4D-795C-43B0-AFCE-CA710CBC9E86}" presName="vertSpace2b" presStyleCnt="0"/>
      <dgm:spPr/>
    </dgm:pt>
    <dgm:pt modelId="{59623EEB-AAA0-4AFA-92ED-5A372F9C3D85}" type="pres">
      <dgm:prSet presAssocID="{D5ECA338-BC41-414F-BE6C-C5085E242DA3}" presName="horz2" presStyleCnt="0"/>
      <dgm:spPr/>
    </dgm:pt>
    <dgm:pt modelId="{C7F624DD-B4BC-4238-8D14-543A06B98594}" type="pres">
      <dgm:prSet presAssocID="{D5ECA338-BC41-414F-BE6C-C5085E242DA3}" presName="horzSpace2" presStyleCnt="0"/>
      <dgm:spPr/>
    </dgm:pt>
    <dgm:pt modelId="{D5B07827-97A2-475A-901F-7B916DFE6CE0}" type="pres">
      <dgm:prSet presAssocID="{D5ECA338-BC41-414F-BE6C-C5085E242DA3}" presName="tx2" presStyleLbl="revTx" presStyleIdx="12" presStyleCnt="13"/>
      <dgm:spPr/>
      <dgm:t>
        <a:bodyPr/>
        <a:lstStyle/>
        <a:p>
          <a:endParaRPr lang="en-US"/>
        </a:p>
      </dgm:t>
    </dgm:pt>
    <dgm:pt modelId="{C58B50D6-58A1-408F-B009-7B4583B1C8AB}" type="pres">
      <dgm:prSet presAssocID="{D5ECA338-BC41-414F-BE6C-C5085E242DA3}" presName="vert2" presStyleCnt="0"/>
      <dgm:spPr/>
    </dgm:pt>
    <dgm:pt modelId="{DC222220-109B-4B76-85CA-E320AFBA711A}" type="pres">
      <dgm:prSet presAssocID="{D5ECA338-BC41-414F-BE6C-C5085E242DA3}" presName="thinLine2b" presStyleLbl="callout" presStyleIdx="11" presStyleCnt="12"/>
      <dgm:spPr/>
    </dgm:pt>
    <dgm:pt modelId="{AD8D1066-6D2B-4BA3-AA04-AF40535BB3C1}" type="pres">
      <dgm:prSet presAssocID="{D5ECA338-BC41-414F-BE6C-C5085E242DA3}" presName="vertSpace2b" presStyleCnt="0"/>
      <dgm:spPr/>
    </dgm:pt>
  </dgm:ptLst>
  <dgm:cxnLst>
    <dgm:cxn modelId="{987F8714-0B3A-4000-8E48-AA334CDCE47A}" type="presOf" srcId="{A9D38B30-F348-4446-A917-2F7FFA23F764}" destId="{838015EE-82BA-492C-95DC-9F11BA3584F2}" srcOrd="0" destOrd="0" presId="urn:microsoft.com/office/officeart/2008/layout/LinedList"/>
    <dgm:cxn modelId="{38FD2643-06E1-4A51-AD9A-982D3C091E97}" srcId="{A9D38B30-F348-4446-A917-2F7FFA23F764}" destId="{4C4D74C6-D4C6-4040-86C9-93BA6ED85089}" srcOrd="6" destOrd="0" parTransId="{5C854F38-D96E-4DF3-A06D-A6791BA77908}" sibTransId="{500B12D7-3B09-47AB-9A60-9651A51E632E}"/>
    <dgm:cxn modelId="{85579374-BD1E-477E-B2E3-239BB095C6E8}" type="presOf" srcId="{1312FC4D-795C-43B0-AFCE-CA710CBC9E86}" destId="{2339A1E5-6730-43BB-91EC-21D76EA846E4}" srcOrd="0" destOrd="0" presId="urn:microsoft.com/office/officeart/2008/layout/LinedList"/>
    <dgm:cxn modelId="{19D240AC-9A05-4144-9AAD-C653E87713C6}" type="presOf" srcId="{4D6DEC79-04A0-4D3D-8FBC-02C494C571EF}" destId="{98890DBB-4BCE-4A80-9927-D5CAB0FA0361}" srcOrd="0" destOrd="0" presId="urn:microsoft.com/office/officeart/2008/layout/LinedList"/>
    <dgm:cxn modelId="{DE9044C5-D2B3-4639-AF00-27D36A5A13AF}" type="presOf" srcId="{82FC4589-BB27-4150-8C97-943D1739E1CB}" destId="{3CB2D48E-BAF5-4D24-AEED-44B3D96459D1}" srcOrd="0" destOrd="0" presId="urn:microsoft.com/office/officeart/2008/layout/LinedList"/>
    <dgm:cxn modelId="{2599F53D-FE05-42C0-BE09-D1D537A88B39}" type="presOf" srcId="{D5ECA338-BC41-414F-BE6C-C5085E242DA3}" destId="{D5B07827-97A2-475A-901F-7B916DFE6CE0}" srcOrd="0" destOrd="0" presId="urn:microsoft.com/office/officeart/2008/layout/LinedList"/>
    <dgm:cxn modelId="{D6A06F3C-BB18-44EA-8501-EE3B30D370C4}" srcId="{46AAC959-31B0-4258-8F94-B59C48A540EF}" destId="{A9D38B30-F348-4446-A917-2F7FFA23F764}" srcOrd="0" destOrd="0" parTransId="{D5A6ABA2-6E11-4D44-98B9-D42515520C2E}" sibTransId="{3FA2BDBA-5036-4F96-9E8D-4A0A18EC1747}"/>
    <dgm:cxn modelId="{C63E4B09-BD87-46DA-9069-F4BE2BA1E7B8}" type="presOf" srcId="{40891C20-5DF2-4BDD-8AA1-2C9BB64FA574}" destId="{10D54D1A-7BFA-42F4-B4E2-2635CE497608}" srcOrd="0" destOrd="0" presId="urn:microsoft.com/office/officeart/2008/layout/LinedList"/>
    <dgm:cxn modelId="{FD2C896D-F641-416A-91F7-003736371AAD}" type="presOf" srcId="{FAF52814-C5EC-43D0-A980-5FB656FE9B6F}" destId="{E5F433C1-935F-46FE-8E2B-29E30988E93C}" srcOrd="0" destOrd="0" presId="urn:microsoft.com/office/officeart/2008/layout/LinedList"/>
    <dgm:cxn modelId="{35583E44-8229-4CF9-9A25-3C82C6216ADA}" srcId="{A9D38B30-F348-4446-A917-2F7FFA23F764}" destId="{40891C20-5DF2-4BDD-8AA1-2C9BB64FA574}" srcOrd="7" destOrd="0" parTransId="{D7023146-5E5D-4A55-A97F-CD4667F407AE}" sibTransId="{40458ADE-B7D6-4ADA-947B-098EE8F1B953}"/>
    <dgm:cxn modelId="{BE3FDBAA-7066-4514-A0F7-CADC5E508E28}" srcId="{A9D38B30-F348-4446-A917-2F7FFA23F764}" destId="{4D6DEC79-04A0-4D3D-8FBC-02C494C571EF}" srcOrd="1" destOrd="0" parTransId="{1E2E91AC-80C0-47BB-9E9C-6085C5A1F43C}" sibTransId="{70ABB806-EED7-40F5-BA46-5A1FD8EEF7FD}"/>
    <dgm:cxn modelId="{535464DC-1376-4E1B-BF1B-8B592A1CB5C2}" type="presOf" srcId="{70B3DE04-11F8-461C-B31C-628FA7B63D98}" destId="{2EE35BBA-3F36-4C14-88DC-67F2F4BAB713}" srcOrd="0" destOrd="0" presId="urn:microsoft.com/office/officeart/2008/layout/LinedList"/>
    <dgm:cxn modelId="{3261B875-0DAE-43BC-B9DB-07B8A77F75FB}" srcId="{A9D38B30-F348-4446-A917-2F7FFA23F764}" destId="{1F8BFCD2-DFAC-4CA5-A316-A7AEE0C05623}" srcOrd="8" destOrd="0" parTransId="{46821DBE-2DB9-4387-AC01-3261DA783B83}" sibTransId="{B972F85A-B9D7-40AA-8EF1-7AE464FDCA15}"/>
    <dgm:cxn modelId="{E779F6FC-8D28-49BA-902E-60C73B0717E1}" type="presOf" srcId="{1F8BFCD2-DFAC-4CA5-A316-A7AEE0C05623}" destId="{02647017-6E01-41B0-BCEF-1949DAB4C44D}" srcOrd="0" destOrd="0" presId="urn:microsoft.com/office/officeart/2008/layout/LinedList"/>
    <dgm:cxn modelId="{9BB7C308-87BA-4BC5-B619-6E1F9E5DD5EA}" srcId="{A9D38B30-F348-4446-A917-2F7FFA23F764}" destId="{FAF52814-C5EC-43D0-A980-5FB656FE9B6F}" srcOrd="4" destOrd="0" parTransId="{9A957490-AFB3-4F91-9AFB-611FB3394B99}" sibTransId="{D51E028F-A9C3-439F-9919-34B27BF14E71}"/>
    <dgm:cxn modelId="{C4F4BAEA-1370-4C68-A2C5-9051957800B1}" srcId="{A9D38B30-F348-4446-A917-2F7FFA23F764}" destId="{557959BA-2A0C-42B5-8C5C-4BD7BEFA2654}" srcOrd="9" destOrd="0" parTransId="{41F1A9FF-A557-44AD-A487-F7B0E009F591}" sibTransId="{32178E04-149B-412E-80A7-48BA8FFD2BFF}"/>
    <dgm:cxn modelId="{66D79D80-2C8C-475B-9B17-97DC6E76A4D6}" srcId="{A9D38B30-F348-4446-A917-2F7FFA23F764}" destId="{70B3DE04-11F8-461C-B31C-628FA7B63D98}" srcOrd="3" destOrd="0" parTransId="{1FEAAEFD-9481-4C78-A6DE-3C3B1F6905C3}" sibTransId="{D0D8D494-8D11-4CDE-B004-6353F4A94731}"/>
    <dgm:cxn modelId="{5872011A-0BED-4FED-B361-A36DCA316A3D}" srcId="{A9D38B30-F348-4446-A917-2F7FFA23F764}" destId="{ACBE43AC-1DE0-465B-A8B3-7A45EA6C5ADA}" srcOrd="2" destOrd="0" parTransId="{CF6557B1-555B-4A03-A692-8A54217D11BA}" sibTransId="{4281C100-49EB-470A-BC07-4C8DF6980418}"/>
    <dgm:cxn modelId="{9C8F3898-5959-450C-81AA-3F3E649B5205}" srcId="{A9D38B30-F348-4446-A917-2F7FFA23F764}" destId="{FDF55C40-1DFC-470D-BF9F-64ED5E5C7041}" srcOrd="0" destOrd="0" parTransId="{F4426B8E-5498-4BD6-9A2A-3441EBD9FCF4}" sibTransId="{25D79DAB-9B6D-4F97-B369-F136AE026653}"/>
    <dgm:cxn modelId="{79339D6A-0332-4CF1-A4CE-442200417225}" srcId="{A9D38B30-F348-4446-A917-2F7FFA23F764}" destId="{82FC4589-BB27-4150-8C97-943D1739E1CB}" srcOrd="5" destOrd="0" parTransId="{2CD6E550-D9C0-4BA7-9B9D-F43EE17C0ADA}" sibTransId="{32680A82-7318-4C8A-B230-5F41C33347CE}"/>
    <dgm:cxn modelId="{CCD45814-B0A8-411F-990A-AE816C2FAFB2}" srcId="{A9D38B30-F348-4446-A917-2F7FFA23F764}" destId="{D5ECA338-BC41-414F-BE6C-C5085E242DA3}" srcOrd="11" destOrd="0" parTransId="{ADCA317B-76F4-4122-B360-BF4791438DAA}" sibTransId="{C45DDBF3-CD31-4D99-8EFC-D598B56A9504}"/>
    <dgm:cxn modelId="{99A6B75F-02D4-4DF2-8A87-A9EB13442C9D}" type="presOf" srcId="{4C4D74C6-D4C6-4040-86C9-93BA6ED85089}" destId="{7E4A0B23-DEF9-4DAF-AF55-D127D3F8507C}" srcOrd="0" destOrd="0" presId="urn:microsoft.com/office/officeart/2008/layout/LinedList"/>
    <dgm:cxn modelId="{B12C12F3-5AC4-43E6-8A4F-92ECD628C8FC}" type="presOf" srcId="{46AAC959-31B0-4258-8F94-B59C48A540EF}" destId="{1974773A-613D-4906-861E-18E8FF411371}" srcOrd="0" destOrd="0" presId="urn:microsoft.com/office/officeart/2008/layout/LinedList"/>
    <dgm:cxn modelId="{EFA9353F-47F9-4EAC-8C43-498E593F0F19}" srcId="{A9D38B30-F348-4446-A917-2F7FFA23F764}" destId="{1312FC4D-795C-43B0-AFCE-CA710CBC9E86}" srcOrd="10" destOrd="0" parTransId="{F2150EE9-CEE9-4209-9596-D0A2F6FD928B}" sibTransId="{360E0192-64B0-431B-BE7F-41FA3E7171D4}"/>
    <dgm:cxn modelId="{5F3BCCB4-FDF1-4483-918D-51860E3FDDF7}" type="presOf" srcId="{ACBE43AC-1DE0-465B-A8B3-7A45EA6C5ADA}" destId="{3526254D-6583-4B24-9BBB-F520216AE05F}" srcOrd="0" destOrd="0" presId="urn:microsoft.com/office/officeart/2008/layout/LinedList"/>
    <dgm:cxn modelId="{4735A3B2-856F-40B7-9022-6AC597BD437E}" type="presOf" srcId="{FDF55C40-1DFC-470D-BF9F-64ED5E5C7041}" destId="{0927C52C-F3ED-4484-BFD3-33D382796D7D}" srcOrd="0" destOrd="0" presId="urn:microsoft.com/office/officeart/2008/layout/LinedList"/>
    <dgm:cxn modelId="{632FF8B8-070D-42DA-9C6F-C5CBD64B809A}" type="presOf" srcId="{557959BA-2A0C-42B5-8C5C-4BD7BEFA2654}" destId="{E22D1967-D06E-4219-9EB0-B1209B9846B6}" srcOrd="0" destOrd="0" presId="urn:microsoft.com/office/officeart/2008/layout/LinedList"/>
    <dgm:cxn modelId="{AB2E1645-524B-480A-AAA7-E0D87E6C49E1}" type="presParOf" srcId="{1974773A-613D-4906-861E-18E8FF411371}" destId="{74F4FFB8-C620-46DA-9D4C-722468CC7B1D}" srcOrd="0" destOrd="0" presId="urn:microsoft.com/office/officeart/2008/layout/LinedList"/>
    <dgm:cxn modelId="{0D321F31-8625-48BB-88E2-A23B62FFEB36}" type="presParOf" srcId="{1974773A-613D-4906-861E-18E8FF411371}" destId="{1C96C0AC-DBAA-468E-ABFD-ED81628A6AFC}" srcOrd="1" destOrd="0" presId="urn:microsoft.com/office/officeart/2008/layout/LinedList"/>
    <dgm:cxn modelId="{C08086D1-3252-46DC-8463-905B349E340D}" type="presParOf" srcId="{1C96C0AC-DBAA-468E-ABFD-ED81628A6AFC}" destId="{838015EE-82BA-492C-95DC-9F11BA3584F2}" srcOrd="0" destOrd="0" presId="urn:microsoft.com/office/officeart/2008/layout/LinedList"/>
    <dgm:cxn modelId="{8ABF3DCF-C811-40DD-A7A7-D1DB1024A5AF}" type="presParOf" srcId="{1C96C0AC-DBAA-468E-ABFD-ED81628A6AFC}" destId="{AB01B428-FFE0-4DCB-AA6C-2475A304BB2C}" srcOrd="1" destOrd="0" presId="urn:microsoft.com/office/officeart/2008/layout/LinedList"/>
    <dgm:cxn modelId="{A01284B4-C9EC-4331-A633-03571A5FD052}" type="presParOf" srcId="{AB01B428-FFE0-4DCB-AA6C-2475A304BB2C}" destId="{6C6F9940-9EC9-48CD-8F19-1E8D18295E11}" srcOrd="0" destOrd="0" presId="urn:microsoft.com/office/officeart/2008/layout/LinedList"/>
    <dgm:cxn modelId="{F34E581E-AA96-44A5-BCF3-983E6AD26A68}" type="presParOf" srcId="{AB01B428-FFE0-4DCB-AA6C-2475A304BB2C}" destId="{A8C0C76A-FF32-43AE-8168-CF229C7E51F7}" srcOrd="1" destOrd="0" presId="urn:microsoft.com/office/officeart/2008/layout/LinedList"/>
    <dgm:cxn modelId="{86F9704B-C4CB-4A6A-BAE1-06A7AFD4DA3E}" type="presParOf" srcId="{A8C0C76A-FF32-43AE-8168-CF229C7E51F7}" destId="{2F928AF7-0EC2-43CC-A023-4416BCFC71B0}" srcOrd="0" destOrd="0" presId="urn:microsoft.com/office/officeart/2008/layout/LinedList"/>
    <dgm:cxn modelId="{5D27B3C8-1D2C-472F-914F-5C4E26545F12}" type="presParOf" srcId="{A8C0C76A-FF32-43AE-8168-CF229C7E51F7}" destId="{0927C52C-F3ED-4484-BFD3-33D382796D7D}" srcOrd="1" destOrd="0" presId="urn:microsoft.com/office/officeart/2008/layout/LinedList"/>
    <dgm:cxn modelId="{EFC02FC4-4CAD-4599-A906-F1486F4F92F0}" type="presParOf" srcId="{A8C0C76A-FF32-43AE-8168-CF229C7E51F7}" destId="{4A961DB4-DE84-47AC-BB90-E51FD9F09D5E}" srcOrd="2" destOrd="0" presId="urn:microsoft.com/office/officeart/2008/layout/LinedList"/>
    <dgm:cxn modelId="{43D4BA25-F8DE-4DD6-9193-66F760E08B05}" type="presParOf" srcId="{AB01B428-FFE0-4DCB-AA6C-2475A304BB2C}" destId="{EB62BA83-485E-4C6F-84A5-83C774D555A3}" srcOrd="2" destOrd="0" presId="urn:microsoft.com/office/officeart/2008/layout/LinedList"/>
    <dgm:cxn modelId="{34782B13-9845-41D7-B3E8-FFF85C8BD476}" type="presParOf" srcId="{AB01B428-FFE0-4DCB-AA6C-2475A304BB2C}" destId="{0910A582-8DA2-4348-BBC9-D332B170CE6D}" srcOrd="3" destOrd="0" presId="urn:microsoft.com/office/officeart/2008/layout/LinedList"/>
    <dgm:cxn modelId="{6AE9CB2D-91B8-45F2-BFEE-792AC1C6E7F0}" type="presParOf" srcId="{AB01B428-FFE0-4DCB-AA6C-2475A304BB2C}" destId="{78FA5C1F-58CE-46D0-B96E-61FE4ECE78B0}" srcOrd="4" destOrd="0" presId="urn:microsoft.com/office/officeart/2008/layout/LinedList"/>
    <dgm:cxn modelId="{811C49CD-45BA-4545-BF36-E1EC9DBD1187}" type="presParOf" srcId="{78FA5C1F-58CE-46D0-B96E-61FE4ECE78B0}" destId="{02B397C8-2754-4066-80F4-8406FA68C4B3}" srcOrd="0" destOrd="0" presId="urn:microsoft.com/office/officeart/2008/layout/LinedList"/>
    <dgm:cxn modelId="{F405C1FC-5EDC-4208-8C75-22AED864A7B0}" type="presParOf" srcId="{78FA5C1F-58CE-46D0-B96E-61FE4ECE78B0}" destId="{98890DBB-4BCE-4A80-9927-D5CAB0FA0361}" srcOrd="1" destOrd="0" presId="urn:microsoft.com/office/officeart/2008/layout/LinedList"/>
    <dgm:cxn modelId="{4A1690CC-1911-418A-9437-2DA99894A3FF}" type="presParOf" srcId="{78FA5C1F-58CE-46D0-B96E-61FE4ECE78B0}" destId="{E58334B1-195D-4310-B0B2-E4DA882374A5}" srcOrd="2" destOrd="0" presId="urn:microsoft.com/office/officeart/2008/layout/LinedList"/>
    <dgm:cxn modelId="{4D4086F0-62BE-43F5-B828-EFC469CAE6D5}" type="presParOf" srcId="{AB01B428-FFE0-4DCB-AA6C-2475A304BB2C}" destId="{865B314B-6AFA-4AA8-BD29-7DBFC5B4464D}" srcOrd="5" destOrd="0" presId="urn:microsoft.com/office/officeart/2008/layout/LinedList"/>
    <dgm:cxn modelId="{6670B37F-11CC-48DE-AD3E-E19DC50AB7F7}" type="presParOf" srcId="{AB01B428-FFE0-4DCB-AA6C-2475A304BB2C}" destId="{BE984327-FAEB-46F8-94DE-BBC5CFBD1A3A}" srcOrd="6" destOrd="0" presId="urn:microsoft.com/office/officeart/2008/layout/LinedList"/>
    <dgm:cxn modelId="{8190DCBD-1A4F-45F8-B590-CF18FB98A728}" type="presParOf" srcId="{AB01B428-FFE0-4DCB-AA6C-2475A304BB2C}" destId="{4BFDAED6-3CAD-41DF-892B-F3F8C9C09DD2}" srcOrd="7" destOrd="0" presId="urn:microsoft.com/office/officeart/2008/layout/LinedList"/>
    <dgm:cxn modelId="{67A9E797-127B-4E78-83EB-698DBCD53CC8}" type="presParOf" srcId="{4BFDAED6-3CAD-41DF-892B-F3F8C9C09DD2}" destId="{C4C51337-7962-4547-B516-9E263C7D7E62}" srcOrd="0" destOrd="0" presId="urn:microsoft.com/office/officeart/2008/layout/LinedList"/>
    <dgm:cxn modelId="{06D1AACB-034C-4352-82EA-DDFDA844161B}" type="presParOf" srcId="{4BFDAED6-3CAD-41DF-892B-F3F8C9C09DD2}" destId="{3526254D-6583-4B24-9BBB-F520216AE05F}" srcOrd="1" destOrd="0" presId="urn:microsoft.com/office/officeart/2008/layout/LinedList"/>
    <dgm:cxn modelId="{82F2A0C3-AFC4-4A4F-A07D-0E9138BE4053}" type="presParOf" srcId="{4BFDAED6-3CAD-41DF-892B-F3F8C9C09DD2}" destId="{13CDADAD-77C7-4C80-9100-1B20F78096D6}" srcOrd="2" destOrd="0" presId="urn:microsoft.com/office/officeart/2008/layout/LinedList"/>
    <dgm:cxn modelId="{E19D3F0B-0327-422F-A7E2-B9292B9A3976}" type="presParOf" srcId="{AB01B428-FFE0-4DCB-AA6C-2475A304BB2C}" destId="{F4AA4F90-D954-4880-9DAF-210B907340E6}" srcOrd="8" destOrd="0" presId="urn:microsoft.com/office/officeart/2008/layout/LinedList"/>
    <dgm:cxn modelId="{90ABC1A7-8E90-4C67-8AE2-22BA4BC7BE3C}" type="presParOf" srcId="{AB01B428-FFE0-4DCB-AA6C-2475A304BB2C}" destId="{AFEBF244-537F-4962-A4AE-5D135543D750}" srcOrd="9" destOrd="0" presId="urn:microsoft.com/office/officeart/2008/layout/LinedList"/>
    <dgm:cxn modelId="{4749A491-3AF4-4C7A-8FC7-5529AA531A98}" type="presParOf" srcId="{AB01B428-FFE0-4DCB-AA6C-2475A304BB2C}" destId="{EA018F85-481A-4C0C-A0AF-6DD7C42C89D7}" srcOrd="10" destOrd="0" presId="urn:microsoft.com/office/officeart/2008/layout/LinedList"/>
    <dgm:cxn modelId="{A92E93FE-32E3-49F2-B747-15D360EC0B35}" type="presParOf" srcId="{EA018F85-481A-4C0C-A0AF-6DD7C42C89D7}" destId="{A35B2884-B8D5-4FC9-BDAF-778472BBCB78}" srcOrd="0" destOrd="0" presId="urn:microsoft.com/office/officeart/2008/layout/LinedList"/>
    <dgm:cxn modelId="{AD4C0257-6CB6-4CCD-96D0-DA241C193637}" type="presParOf" srcId="{EA018F85-481A-4C0C-A0AF-6DD7C42C89D7}" destId="{2EE35BBA-3F36-4C14-88DC-67F2F4BAB713}" srcOrd="1" destOrd="0" presId="urn:microsoft.com/office/officeart/2008/layout/LinedList"/>
    <dgm:cxn modelId="{75C0C5E2-398F-4EC1-A9FC-0BD522BAEB46}" type="presParOf" srcId="{EA018F85-481A-4C0C-A0AF-6DD7C42C89D7}" destId="{031C0161-82D0-4F0C-8134-2B5F4ADA8B0E}" srcOrd="2" destOrd="0" presId="urn:microsoft.com/office/officeart/2008/layout/LinedList"/>
    <dgm:cxn modelId="{A1AA0F52-1119-478B-82E2-024314B74D07}" type="presParOf" srcId="{AB01B428-FFE0-4DCB-AA6C-2475A304BB2C}" destId="{24B4E93D-B020-4C4B-98C2-ACDE543AF489}" srcOrd="11" destOrd="0" presId="urn:microsoft.com/office/officeart/2008/layout/LinedList"/>
    <dgm:cxn modelId="{D66B9350-21DB-455C-A00F-34DD8560583A}" type="presParOf" srcId="{AB01B428-FFE0-4DCB-AA6C-2475A304BB2C}" destId="{21122833-4337-4262-B583-32C57BDA32E1}" srcOrd="12" destOrd="0" presId="urn:microsoft.com/office/officeart/2008/layout/LinedList"/>
    <dgm:cxn modelId="{ED48FD38-01A9-4719-816E-1707D95F9972}" type="presParOf" srcId="{AB01B428-FFE0-4DCB-AA6C-2475A304BB2C}" destId="{9B9EB5B7-D4F5-4BA3-8941-E9CDAA226ECC}" srcOrd="13" destOrd="0" presId="urn:microsoft.com/office/officeart/2008/layout/LinedList"/>
    <dgm:cxn modelId="{4DA4E119-A5DD-41D7-BA04-D7DBD91CBFAE}" type="presParOf" srcId="{9B9EB5B7-D4F5-4BA3-8941-E9CDAA226ECC}" destId="{9022FD0A-A3E3-477C-8A3B-7545A5B75944}" srcOrd="0" destOrd="0" presId="urn:microsoft.com/office/officeart/2008/layout/LinedList"/>
    <dgm:cxn modelId="{51874D61-A76D-4C1E-B044-5D87612CC2EF}" type="presParOf" srcId="{9B9EB5B7-D4F5-4BA3-8941-E9CDAA226ECC}" destId="{E5F433C1-935F-46FE-8E2B-29E30988E93C}" srcOrd="1" destOrd="0" presId="urn:microsoft.com/office/officeart/2008/layout/LinedList"/>
    <dgm:cxn modelId="{EDF170DD-8F04-4B54-A966-DAFFCD0078D7}" type="presParOf" srcId="{9B9EB5B7-D4F5-4BA3-8941-E9CDAA226ECC}" destId="{0ECC2B55-CEE4-41AA-A705-4CFDCDE719CC}" srcOrd="2" destOrd="0" presId="urn:microsoft.com/office/officeart/2008/layout/LinedList"/>
    <dgm:cxn modelId="{E0A80569-2E81-4C05-ABAE-824608B5C6CF}" type="presParOf" srcId="{AB01B428-FFE0-4DCB-AA6C-2475A304BB2C}" destId="{841D4D7B-2B12-4AFB-9E14-B649902088E2}" srcOrd="14" destOrd="0" presId="urn:microsoft.com/office/officeart/2008/layout/LinedList"/>
    <dgm:cxn modelId="{9F2CC277-6AE3-4BAD-AB2A-B9410E5B6E06}" type="presParOf" srcId="{AB01B428-FFE0-4DCB-AA6C-2475A304BB2C}" destId="{28825639-89B9-4C02-A15F-22B521D68528}" srcOrd="15" destOrd="0" presId="urn:microsoft.com/office/officeart/2008/layout/LinedList"/>
    <dgm:cxn modelId="{CDE26639-A3E4-4605-8365-C41E574C627F}" type="presParOf" srcId="{AB01B428-FFE0-4DCB-AA6C-2475A304BB2C}" destId="{B5E685A1-A257-491C-AD80-66E7AFCB63A1}" srcOrd="16" destOrd="0" presId="urn:microsoft.com/office/officeart/2008/layout/LinedList"/>
    <dgm:cxn modelId="{CDA07515-877F-4F87-A87F-A27E73C94886}" type="presParOf" srcId="{B5E685A1-A257-491C-AD80-66E7AFCB63A1}" destId="{D1368E24-DC62-4C3A-8361-09AA793DCE9B}" srcOrd="0" destOrd="0" presId="urn:microsoft.com/office/officeart/2008/layout/LinedList"/>
    <dgm:cxn modelId="{BF643818-8BDE-4AED-ABEB-9B3639AC7244}" type="presParOf" srcId="{B5E685A1-A257-491C-AD80-66E7AFCB63A1}" destId="{3CB2D48E-BAF5-4D24-AEED-44B3D96459D1}" srcOrd="1" destOrd="0" presId="urn:microsoft.com/office/officeart/2008/layout/LinedList"/>
    <dgm:cxn modelId="{BFB6C9A9-8B03-4EC1-897E-0405E53FEF6B}" type="presParOf" srcId="{B5E685A1-A257-491C-AD80-66E7AFCB63A1}" destId="{996EA9EE-5D05-4918-981D-2B28E97657D6}" srcOrd="2" destOrd="0" presId="urn:microsoft.com/office/officeart/2008/layout/LinedList"/>
    <dgm:cxn modelId="{B03D01C7-6302-4057-B0B4-FDF956009306}" type="presParOf" srcId="{AB01B428-FFE0-4DCB-AA6C-2475A304BB2C}" destId="{7F0EA195-42E2-403A-84F2-16EF184DF5B6}" srcOrd="17" destOrd="0" presId="urn:microsoft.com/office/officeart/2008/layout/LinedList"/>
    <dgm:cxn modelId="{6E69E9E8-8367-4D15-A830-DF42689F08F6}" type="presParOf" srcId="{AB01B428-FFE0-4DCB-AA6C-2475A304BB2C}" destId="{0B6DCDF0-3603-454E-94A0-EAE66DA8EC21}" srcOrd="18" destOrd="0" presId="urn:microsoft.com/office/officeart/2008/layout/LinedList"/>
    <dgm:cxn modelId="{D526EDD6-6194-47F4-AA5F-F73A27E48205}" type="presParOf" srcId="{AB01B428-FFE0-4DCB-AA6C-2475A304BB2C}" destId="{2D5ADFAD-4D4B-450E-AF4E-11249A08A386}" srcOrd="19" destOrd="0" presId="urn:microsoft.com/office/officeart/2008/layout/LinedList"/>
    <dgm:cxn modelId="{8397B2C8-CB88-400C-A5DB-056DF46F5EC3}" type="presParOf" srcId="{2D5ADFAD-4D4B-450E-AF4E-11249A08A386}" destId="{7335C364-DB0C-4B24-AD64-7DCC4D356935}" srcOrd="0" destOrd="0" presId="urn:microsoft.com/office/officeart/2008/layout/LinedList"/>
    <dgm:cxn modelId="{FA40C1A4-A4EC-46DE-8F2A-8F0870E4FD2C}" type="presParOf" srcId="{2D5ADFAD-4D4B-450E-AF4E-11249A08A386}" destId="{7E4A0B23-DEF9-4DAF-AF55-D127D3F8507C}" srcOrd="1" destOrd="0" presId="urn:microsoft.com/office/officeart/2008/layout/LinedList"/>
    <dgm:cxn modelId="{CA4EFE44-15B2-4AE1-9092-7617B9614DD2}" type="presParOf" srcId="{2D5ADFAD-4D4B-450E-AF4E-11249A08A386}" destId="{E7CFC393-C8B3-4F7F-BB60-763E6B2904CF}" srcOrd="2" destOrd="0" presId="urn:microsoft.com/office/officeart/2008/layout/LinedList"/>
    <dgm:cxn modelId="{93F310C1-55ED-4B50-AAEA-266933482C4F}" type="presParOf" srcId="{AB01B428-FFE0-4DCB-AA6C-2475A304BB2C}" destId="{1CD9D270-8B4E-4451-9338-BA338AB784F3}" srcOrd="20" destOrd="0" presId="urn:microsoft.com/office/officeart/2008/layout/LinedList"/>
    <dgm:cxn modelId="{84B4222B-250B-4087-83AC-06A04631EDFE}" type="presParOf" srcId="{AB01B428-FFE0-4DCB-AA6C-2475A304BB2C}" destId="{9B1EFF16-EEA0-45A5-85B7-2E45776170CA}" srcOrd="21" destOrd="0" presId="urn:microsoft.com/office/officeart/2008/layout/LinedList"/>
    <dgm:cxn modelId="{C466F8A9-1635-47BE-A975-70BE2EDC4AD9}" type="presParOf" srcId="{AB01B428-FFE0-4DCB-AA6C-2475A304BB2C}" destId="{F2BD6A54-F077-437F-8328-6B530C6B47E3}" srcOrd="22" destOrd="0" presId="urn:microsoft.com/office/officeart/2008/layout/LinedList"/>
    <dgm:cxn modelId="{F4D9D84D-D1AB-418A-BFB8-81E4DE423BF7}" type="presParOf" srcId="{F2BD6A54-F077-437F-8328-6B530C6B47E3}" destId="{3A5A9FF2-8AF5-4E42-9D1C-80A98834AC0D}" srcOrd="0" destOrd="0" presId="urn:microsoft.com/office/officeart/2008/layout/LinedList"/>
    <dgm:cxn modelId="{97480FBC-3668-4006-95EB-F781A576E219}" type="presParOf" srcId="{F2BD6A54-F077-437F-8328-6B530C6B47E3}" destId="{10D54D1A-7BFA-42F4-B4E2-2635CE497608}" srcOrd="1" destOrd="0" presId="urn:microsoft.com/office/officeart/2008/layout/LinedList"/>
    <dgm:cxn modelId="{477FBF05-D464-452D-AD26-6334C1AA2B25}" type="presParOf" srcId="{F2BD6A54-F077-437F-8328-6B530C6B47E3}" destId="{DAF5A4F3-E96D-4172-87E2-F647A1E2DECA}" srcOrd="2" destOrd="0" presId="urn:microsoft.com/office/officeart/2008/layout/LinedList"/>
    <dgm:cxn modelId="{AD1671AD-BCA1-4680-891F-C01D274B3C1A}" type="presParOf" srcId="{AB01B428-FFE0-4DCB-AA6C-2475A304BB2C}" destId="{5E7E4161-4793-4ED3-9AF8-0B41A02A7845}" srcOrd="23" destOrd="0" presId="urn:microsoft.com/office/officeart/2008/layout/LinedList"/>
    <dgm:cxn modelId="{0A1EC5B3-48FC-480C-865B-464A34345733}" type="presParOf" srcId="{AB01B428-FFE0-4DCB-AA6C-2475A304BB2C}" destId="{775A4917-0BED-4BDF-9983-49F4003495BA}" srcOrd="24" destOrd="0" presId="urn:microsoft.com/office/officeart/2008/layout/LinedList"/>
    <dgm:cxn modelId="{4D0F65B4-C848-4D12-B9F4-D1B4D9E669E4}" type="presParOf" srcId="{AB01B428-FFE0-4DCB-AA6C-2475A304BB2C}" destId="{A6DC3373-3572-4829-8A27-9A8654F17762}" srcOrd="25" destOrd="0" presId="urn:microsoft.com/office/officeart/2008/layout/LinedList"/>
    <dgm:cxn modelId="{43B9B0DD-B17A-499C-A671-90402A546305}" type="presParOf" srcId="{A6DC3373-3572-4829-8A27-9A8654F17762}" destId="{5EA01E8E-592D-487B-9E62-661637F1FDA5}" srcOrd="0" destOrd="0" presId="urn:microsoft.com/office/officeart/2008/layout/LinedList"/>
    <dgm:cxn modelId="{3CECD1C1-A3CB-4634-B385-5F4E71A108D7}" type="presParOf" srcId="{A6DC3373-3572-4829-8A27-9A8654F17762}" destId="{02647017-6E01-41B0-BCEF-1949DAB4C44D}" srcOrd="1" destOrd="0" presId="urn:microsoft.com/office/officeart/2008/layout/LinedList"/>
    <dgm:cxn modelId="{3F02AE97-8A6A-4C29-8658-980A5D9539FD}" type="presParOf" srcId="{A6DC3373-3572-4829-8A27-9A8654F17762}" destId="{3467BD15-52FC-4FF6-A859-703BFC1A25CC}" srcOrd="2" destOrd="0" presId="urn:microsoft.com/office/officeart/2008/layout/LinedList"/>
    <dgm:cxn modelId="{1950A9E4-404F-4536-9004-2FA85C9BDC61}" type="presParOf" srcId="{AB01B428-FFE0-4DCB-AA6C-2475A304BB2C}" destId="{E4DBEDFE-B2A0-401D-95D6-C878B18DFE11}" srcOrd="26" destOrd="0" presId="urn:microsoft.com/office/officeart/2008/layout/LinedList"/>
    <dgm:cxn modelId="{DF9CBC38-1777-4657-9311-1A56BF42E3E0}" type="presParOf" srcId="{AB01B428-FFE0-4DCB-AA6C-2475A304BB2C}" destId="{7A1B16C5-F109-447C-B3A3-008A23C24BC0}" srcOrd="27" destOrd="0" presId="urn:microsoft.com/office/officeart/2008/layout/LinedList"/>
    <dgm:cxn modelId="{4CD06347-2262-42A9-BB52-D8D79642E2C3}" type="presParOf" srcId="{AB01B428-FFE0-4DCB-AA6C-2475A304BB2C}" destId="{0E38FA4E-8725-4586-9D3C-A4E44330A1F5}" srcOrd="28" destOrd="0" presId="urn:microsoft.com/office/officeart/2008/layout/LinedList"/>
    <dgm:cxn modelId="{FA3A6F04-4780-48E6-856E-2F14EAFDDA91}" type="presParOf" srcId="{0E38FA4E-8725-4586-9D3C-A4E44330A1F5}" destId="{F82A9146-896E-4B1F-B970-CC9D8CD4EF3B}" srcOrd="0" destOrd="0" presId="urn:microsoft.com/office/officeart/2008/layout/LinedList"/>
    <dgm:cxn modelId="{72A27E31-3F84-4598-B0EB-5602EBE19673}" type="presParOf" srcId="{0E38FA4E-8725-4586-9D3C-A4E44330A1F5}" destId="{E22D1967-D06E-4219-9EB0-B1209B9846B6}" srcOrd="1" destOrd="0" presId="urn:microsoft.com/office/officeart/2008/layout/LinedList"/>
    <dgm:cxn modelId="{B2D8D2C8-53AF-4C21-BDC5-502818F40285}" type="presParOf" srcId="{0E38FA4E-8725-4586-9D3C-A4E44330A1F5}" destId="{132277A2-CA61-4621-AF57-DF5995F4C3E4}" srcOrd="2" destOrd="0" presId="urn:microsoft.com/office/officeart/2008/layout/LinedList"/>
    <dgm:cxn modelId="{B5629BF5-E804-437B-BC58-2D29F58EF2EE}" type="presParOf" srcId="{AB01B428-FFE0-4DCB-AA6C-2475A304BB2C}" destId="{ED004E97-0112-492B-BCAF-E0BF820C8577}" srcOrd="29" destOrd="0" presId="urn:microsoft.com/office/officeart/2008/layout/LinedList"/>
    <dgm:cxn modelId="{174AAB5F-D56B-4EB7-A7A6-4C3046A94B39}" type="presParOf" srcId="{AB01B428-FFE0-4DCB-AA6C-2475A304BB2C}" destId="{9157A8C8-8B60-46F8-A791-B7E7E59FA404}" srcOrd="30" destOrd="0" presId="urn:microsoft.com/office/officeart/2008/layout/LinedList"/>
    <dgm:cxn modelId="{3157BB50-90D4-442D-8EEF-749F035BBA4A}" type="presParOf" srcId="{AB01B428-FFE0-4DCB-AA6C-2475A304BB2C}" destId="{1C9EC156-CED4-4121-ABB0-626DF3D35440}" srcOrd="31" destOrd="0" presId="urn:microsoft.com/office/officeart/2008/layout/LinedList"/>
    <dgm:cxn modelId="{E7C0E9EF-E56D-40B4-B6DA-0424F1D6E04C}" type="presParOf" srcId="{1C9EC156-CED4-4121-ABB0-626DF3D35440}" destId="{95A762C3-96CF-403E-AFBB-77609AF7AA98}" srcOrd="0" destOrd="0" presId="urn:microsoft.com/office/officeart/2008/layout/LinedList"/>
    <dgm:cxn modelId="{45626165-974B-4DCE-9B07-62D94787F798}" type="presParOf" srcId="{1C9EC156-CED4-4121-ABB0-626DF3D35440}" destId="{2339A1E5-6730-43BB-91EC-21D76EA846E4}" srcOrd="1" destOrd="0" presId="urn:microsoft.com/office/officeart/2008/layout/LinedList"/>
    <dgm:cxn modelId="{BF0977CE-B0A6-44E9-B1B6-4D97ABC705B0}" type="presParOf" srcId="{1C9EC156-CED4-4121-ABB0-626DF3D35440}" destId="{DB80FEB6-9A4D-4490-99CC-5B4CDA019233}" srcOrd="2" destOrd="0" presId="urn:microsoft.com/office/officeart/2008/layout/LinedList"/>
    <dgm:cxn modelId="{DD4A6955-4BDA-4CCA-8C20-D63237433B8E}" type="presParOf" srcId="{AB01B428-FFE0-4DCB-AA6C-2475A304BB2C}" destId="{0FDAC196-D5E1-462E-B4CA-47D92ADB0EEC}" srcOrd="32" destOrd="0" presId="urn:microsoft.com/office/officeart/2008/layout/LinedList"/>
    <dgm:cxn modelId="{F693F828-2BAD-4C08-860C-E4D6FBC1A0A1}" type="presParOf" srcId="{AB01B428-FFE0-4DCB-AA6C-2475A304BB2C}" destId="{51983A6E-B62C-423B-82CD-B48059395762}" srcOrd="33" destOrd="0" presId="urn:microsoft.com/office/officeart/2008/layout/LinedList"/>
    <dgm:cxn modelId="{0DDF809C-2BAB-434C-9FED-B778EB92650E}" type="presParOf" srcId="{AB01B428-FFE0-4DCB-AA6C-2475A304BB2C}" destId="{59623EEB-AAA0-4AFA-92ED-5A372F9C3D85}" srcOrd="34" destOrd="0" presId="urn:microsoft.com/office/officeart/2008/layout/LinedList"/>
    <dgm:cxn modelId="{B17A8076-AAF8-4451-835E-37346998D01A}" type="presParOf" srcId="{59623EEB-AAA0-4AFA-92ED-5A372F9C3D85}" destId="{C7F624DD-B4BC-4238-8D14-543A06B98594}" srcOrd="0" destOrd="0" presId="urn:microsoft.com/office/officeart/2008/layout/LinedList"/>
    <dgm:cxn modelId="{4F28CC00-4DFC-44A1-ACDE-C6DE73B3C5C7}" type="presParOf" srcId="{59623EEB-AAA0-4AFA-92ED-5A372F9C3D85}" destId="{D5B07827-97A2-475A-901F-7B916DFE6CE0}" srcOrd="1" destOrd="0" presId="urn:microsoft.com/office/officeart/2008/layout/LinedList"/>
    <dgm:cxn modelId="{FDDF18C9-4209-4D4A-9D9F-DA932D8705F0}" type="presParOf" srcId="{59623EEB-AAA0-4AFA-92ED-5A372F9C3D85}" destId="{C58B50D6-58A1-408F-B009-7B4583B1C8AB}" srcOrd="2" destOrd="0" presId="urn:microsoft.com/office/officeart/2008/layout/LinedList"/>
    <dgm:cxn modelId="{77DA2D29-CF6D-4CD6-AA0B-E602E2FF2E9C}" type="presParOf" srcId="{AB01B428-FFE0-4DCB-AA6C-2475A304BB2C}" destId="{DC222220-109B-4B76-85CA-E320AFBA711A}" srcOrd="35" destOrd="0" presId="urn:microsoft.com/office/officeart/2008/layout/LinedList"/>
    <dgm:cxn modelId="{79F4BE36-5DE8-45B0-9B01-8DB91A28FDE3}" type="presParOf" srcId="{AB01B428-FFE0-4DCB-AA6C-2475A304BB2C}" destId="{AD8D1066-6D2B-4BA3-AA04-AF40535BB3C1}" srcOrd="36"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29D1CF-117D-440A-BFDF-A1E2DE5E414A}" type="doc">
      <dgm:prSet loTypeId="urn:microsoft.com/office/officeart/2005/8/layout/hProcess11" loCatId="process" qsTypeId="urn:microsoft.com/office/officeart/2005/8/quickstyle/3d2" qsCatId="3D" csTypeId="urn:microsoft.com/office/officeart/2005/8/colors/accent1_2" csCatId="accent1" phldr="1"/>
      <dgm:spPr/>
      <dgm:t>
        <a:bodyPr/>
        <a:lstStyle/>
        <a:p>
          <a:endParaRPr lang="en-US"/>
        </a:p>
      </dgm:t>
    </dgm:pt>
    <dgm:pt modelId="{15CBE7DE-ABA5-45D1-A0FC-41DF950E5F16}">
      <dgm:prSet/>
      <dgm:spPr/>
      <dgm:t>
        <a:bodyPr/>
        <a:lstStyle/>
        <a:p>
          <a:pPr rtl="0"/>
          <a:r>
            <a:rPr lang="sr-Cyrl-RS" b="1" u="sng" dirty="0" smtClean="0"/>
            <a:t>Процена ризика</a:t>
          </a:r>
          <a:endParaRPr lang="en-US" b="1" u="sng" dirty="0"/>
        </a:p>
      </dgm:t>
    </dgm:pt>
    <dgm:pt modelId="{8B93CD5B-B0F0-4D6D-8A0E-669F48C2D39D}" type="parTrans" cxnId="{87BA812F-0921-4044-B607-F01BF0363687}">
      <dgm:prSet/>
      <dgm:spPr/>
      <dgm:t>
        <a:bodyPr/>
        <a:lstStyle/>
        <a:p>
          <a:endParaRPr lang="en-US"/>
        </a:p>
      </dgm:t>
    </dgm:pt>
    <dgm:pt modelId="{60A3DE96-BBBE-4C0D-A70C-41CF5D5ABE8E}" type="sibTrans" cxnId="{87BA812F-0921-4044-B607-F01BF0363687}">
      <dgm:prSet/>
      <dgm:spPr/>
      <dgm:t>
        <a:bodyPr/>
        <a:lstStyle/>
        <a:p>
          <a:endParaRPr lang="en-US"/>
        </a:p>
      </dgm:t>
    </dgm:pt>
    <dgm:pt modelId="{0BFA5168-1BB5-4076-95BD-12231EF6107C}" type="pres">
      <dgm:prSet presAssocID="{B229D1CF-117D-440A-BFDF-A1E2DE5E414A}" presName="Name0" presStyleCnt="0">
        <dgm:presLayoutVars>
          <dgm:dir/>
          <dgm:resizeHandles val="exact"/>
        </dgm:presLayoutVars>
      </dgm:prSet>
      <dgm:spPr/>
      <dgm:t>
        <a:bodyPr/>
        <a:lstStyle/>
        <a:p>
          <a:endParaRPr lang="en-US"/>
        </a:p>
      </dgm:t>
    </dgm:pt>
    <dgm:pt modelId="{FC43A78A-D00D-43B7-8FE2-0C8B4D9DC290}" type="pres">
      <dgm:prSet presAssocID="{B229D1CF-117D-440A-BFDF-A1E2DE5E414A}" presName="arrow" presStyleLbl="bgShp" presStyleIdx="0" presStyleCnt="1"/>
      <dgm:spPr/>
    </dgm:pt>
    <dgm:pt modelId="{F0E72680-EE4B-4835-9DE3-A68766947F99}" type="pres">
      <dgm:prSet presAssocID="{B229D1CF-117D-440A-BFDF-A1E2DE5E414A}" presName="points" presStyleCnt="0"/>
      <dgm:spPr/>
    </dgm:pt>
    <dgm:pt modelId="{5BCDA99A-295A-4D15-AE71-E954574F07A9}" type="pres">
      <dgm:prSet presAssocID="{15CBE7DE-ABA5-45D1-A0FC-41DF950E5F16}" presName="compositeA" presStyleCnt="0"/>
      <dgm:spPr/>
    </dgm:pt>
    <dgm:pt modelId="{EA4B61F5-FEF3-4F0A-8821-9C7999147BBC}" type="pres">
      <dgm:prSet presAssocID="{15CBE7DE-ABA5-45D1-A0FC-41DF950E5F16}" presName="textA" presStyleLbl="revTx" presStyleIdx="0" presStyleCnt="1">
        <dgm:presLayoutVars>
          <dgm:bulletEnabled val="1"/>
        </dgm:presLayoutVars>
      </dgm:prSet>
      <dgm:spPr/>
      <dgm:t>
        <a:bodyPr/>
        <a:lstStyle/>
        <a:p>
          <a:endParaRPr lang="en-US"/>
        </a:p>
      </dgm:t>
    </dgm:pt>
    <dgm:pt modelId="{AE7F98F1-0197-4254-9653-E7D6F2AC5B44}" type="pres">
      <dgm:prSet presAssocID="{15CBE7DE-ABA5-45D1-A0FC-41DF950E5F16}" presName="circleA" presStyleLbl="node1" presStyleIdx="0" presStyleCnt="1"/>
      <dgm:spPr/>
    </dgm:pt>
    <dgm:pt modelId="{CC5CDC01-6EC4-4633-9F2B-BB0DD4D2BEA2}" type="pres">
      <dgm:prSet presAssocID="{15CBE7DE-ABA5-45D1-A0FC-41DF950E5F16}" presName="spaceA" presStyleCnt="0"/>
      <dgm:spPr/>
    </dgm:pt>
  </dgm:ptLst>
  <dgm:cxnLst>
    <dgm:cxn modelId="{1A15FCDB-9437-4386-9A59-CC278028F001}" type="presOf" srcId="{15CBE7DE-ABA5-45D1-A0FC-41DF950E5F16}" destId="{EA4B61F5-FEF3-4F0A-8821-9C7999147BBC}" srcOrd="0" destOrd="0" presId="urn:microsoft.com/office/officeart/2005/8/layout/hProcess11"/>
    <dgm:cxn modelId="{CE7349E8-9F5B-4BAF-A1D8-7E6DE2935056}" type="presOf" srcId="{B229D1CF-117D-440A-BFDF-A1E2DE5E414A}" destId="{0BFA5168-1BB5-4076-95BD-12231EF6107C}" srcOrd="0" destOrd="0" presId="urn:microsoft.com/office/officeart/2005/8/layout/hProcess11"/>
    <dgm:cxn modelId="{87BA812F-0921-4044-B607-F01BF0363687}" srcId="{B229D1CF-117D-440A-BFDF-A1E2DE5E414A}" destId="{15CBE7DE-ABA5-45D1-A0FC-41DF950E5F16}" srcOrd="0" destOrd="0" parTransId="{8B93CD5B-B0F0-4D6D-8A0E-669F48C2D39D}" sibTransId="{60A3DE96-BBBE-4C0D-A70C-41CF5D5ABE8E}"/>
    <dgm:cxn modelId="{C7565FF5-2DD7-42F1-8389-FB7C9FA4F630}" type="presParOf" srcId="{0BFA5168-1BB5-4076-95BD-12231EF6107C}" destId="{FC43A78A-D00D-43B7-8FE2-0C8B4D9DC290}" srcOrd="0" destOrd="0" presId="urn:microsoft.com/office/officeart/2005/8/layout/hProcess11"/>
    <dgm:cxn modelId="{91F6EF54-3BC0-4970-B33C-F452766DAD11}" type="presParOf" srcId="{0BFA5168-1BB5-4076-95BD-12231EF6107C}" destId="{F0E72680-EE4B-4835-9DE3-A68766947F99}" srcOrd="1" destOrd="0" presId="urn:microsoft.com/office/officeart/2005/8/layout/hProcess11"/>
    <dgm:cxn modelId="{B8F30E7D-AB54-4E77-9A53-EEAEC9A0F8A8}" type="presParOf" srcId="{F0E72680-EE4B-4835-9DE3-A68766947F99}" destId="{5BCDA99A-295A-4D15-AE71-E954574F07A9}" srcOrd="0" destOrd="0" presId="urn:microsoft.com/office/officeart/2005/8/layout/hProcess11"/>
    <dgm:cxn modelId="{AE8E97A3-B47F-4A80-88A4-CC7D68C8CB55}" type="presParOf" srcId="{5BCDA99A-295A-4D15-AE71-E954574F07A9}" destId="{EA4B61F5-FEF3-4F0A-8821-9C7999147BBC}" srcOrd="0" destOrd="0" presId="urn:microsoft.com/office/officeart/2005/8/layout/hProcess11"/>
    <dgm:cxn modelId="{881C172C-7409-4D6D-B61B-4390DD50A917}" type="presParOf" srcId="{5BCDA99A-295A-4D15-AE71-E954574F07A9}" destId="{AE7F98F1-0197-4254-9653-E7D6F2AC5B44}" srcOrd="1" destOrd="0" presId="urn:microsoft.com/office/officeart/2005/8/layout/hProcess11"/>
    <dgm:cxn modelId="{4482E79B-6A60-4190-9102-2E4A66A53D3F}" type="presParOf" srcId="{5BCDA99A-295A-4D15-AE71-E954574F07A9}" destId="{CC5CDC01-6EC4-4633-9F2B-BB0DD4D2BEA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229D1CF-117D-440A-BFDF-A1E2DE5E414A}" type="doc">
      <dgm:prSet loTypeId="urn:microsoft.com/office/officeart/2005/8/layout/hProcess11" loCatId="process" qsTypeId="urn:microsoft.com/office/officeart/2005/8/quickstyle/3d2" qsCatId="3D" csTypeId="urn:microsoft.com/office/officeart/2005/8/colors/accent1_2" csCatId="accent1" phldr="1"/>
      <dgm:spPr/>
      <dgm:t>
        <a:bodyPr/>
        <a:lstStyle/>
        <a:p>
          <a:endParaRPr lang="en-US"/>
        </a:p>
      </dgm:t>
    </dgm:pt>
    <dgm:pt modelId="{15CBE7DE-ABA5-45D1-A0FC-41DF950E5F16}">
      <dgm:prSet custT="1"/>
      <dgm:spPr/>
      <dgm:t>
        <a:bodyPr/>
        <a:lstStyle/>
        <a:p>
          <a:pPr rtl="0"/>
          <a:r>
            <a:rPr lang="sr-Cyrl-RS" sz="1800" b="1" u="sng" dirty="0" smtClean="0"/>
            <a:t>Процена ризика</a:t>
          </a:r>
          <a:r>
            <a:rPr lang="en-US" sz="1800" b="1" u="sng" dirty="0" smtClean="0"/>
            <a:t>– </a:t>
          </a:r>
          <a:r>
            <a:rPr lang="sr-Cyrl-RS" sz="1800" b="1" i="1" u="sng" dirty="0" smtClean="0">
              <a:solidFill>
                <a:srgbClr val="FF0000"/>
              </a:solidFill>
            </a:rPr>
            <a:t>ПОСЕБАН ДЕО </a:t>
          </a:r>
          <a:r>
            <a:rPr lang="ru-RU" sz="1800" b="1" i="1" u="sng" dirty="0" smtClean="0">
              <a:solidFill>
                <a:srgbClr val="00B0F0"/>
              </a:solidFill>
            </a:rPr>
            <a:t>Смернице за израду сценарија</a:t>
          </a:r>
          <a:endParaRPr lang="en-US" sz="1800" b="1" i="1" u="sng" dirty="0">
            <a:solidFill>
              <a:srgbClr val="00B0F0"/>
            </a:solidFill>
          </a:endParaRPr>
        </a:p>
      </dgm:t>
    </dgm:pt>
    <dgm:pt modelId="{8B93CD5B-B0F0-4D6D-8A0E-669F48C2D39D}" type="parTrans" cxnId="{87BA812F-0921-4044-B607-F01BF0363687}">
      <dgm:prSet/>
      <dgm:spPr/>
      <dgm:t>
        <a:bodyPr/>
        <a:lstStyle/>
        <a:p>
          <a:endParaRPr lang="en-US"/>
        </a:p>
      </dgm:t>
    </dgm:pt>
    <dgm:pt modelId="{60A3DE96-BBBE-4C0D-A70C-41CF5D5ABE8E}" type="sibTrans" cxnId="{87BA812F-0921-4044-B607-F01BF0363687}">
      <dgm:prSet/>
      <dgm:spPr/>
      <dgm:t>
        <a:bodyPr/>
        <a:lstStyle/>
        <a:p>
          <a:endParaRPr lang="en-US"/>
        </a:p>
      </dgm:t>
    </dgm:pt>
    <dgm:pt modelId="{0BFA5168-1BB5-4076-95BD-12231EF6107C}" type="pres">
      <dgm:prSet presAssocID="{B229D1CF-117D-440A-BFDF-A1E2DE5E414A}" presName="Name0" presStyleCnt="0">
        <dgm:presLayoutVars>
          <dgm:dir/>
          <dgm:resizeHandles val="exact"/>
        </dgm:presLayoutVars>
      </dgm:prSet>
      <dgm:spPr/>
      <dgm:t>
        <a:bodyPr/>
        <a:lstStyle/>
        <a:p>
          <a:endParaRPr lang="en-US"/>
        </a:p>
      </dgm:t>
    </dgm:pt>
    <dgm:pt modelId="{FC43A78A-D00D-43B7-8FE2-0C8B4D9DC290}" type="pres">
      <dgm:prSet presAssocID="{B229D1CF-117D-440A-BFDF-A1E2DE5E414A}" presName="arrow" presStyleLbl="bgShp" presStyleIdx="0" presStyleCnt="1"/>
      <dgm:spPr/>
    </dgm:pt>
    <dgm:pt modelId="{F0E72680-EE4B-4835-9DE3-A68766947F99}" type="pres">
      <dgm:prSet presAssocID="{B229D1CF-117D-440A-BFDF-A1E2DE5E414A}" presName="points" presStyleCnt="0"/>
      <dgm:spPr/>
    </dgm:pt>
    <dgm:pt modelId="{5BCDA99A-295A-4D15-AE71-E954574F07A9}" type="pres">
      <dgm:prSet presAssocID="{15CBE7DE-ABA5-45D1-A0FC-41DF950E5F16}" presName="compositeA" presStyleCnt="0"/>
      <dgm:spPr/>
    </dgm:pt>
    <dgm:pt modelId="{EA4B61F5-FEF3-4F0A-8821-9C7999147BBC}" type="pres">
      <dgm:prSet presAssocID="{15CBE7DE-ABA5-45D1-A0FC-41DF950E5F16}" presName="textA" presStyleLbl="revTx" presStyleIdx="0" presStyleCnt="1">
        <dgm:presLayoutVars>
          <dgm:bulletEnabled val="1"/>
        </dgm:presLayoutVars>
      </dgm:prSet>
      <dgm:spPr/>
      <dgm:t>
        <a:bodyPr/>
        <a:lstStyle/>
        <a:p>
          <a:endParaRPr lang="en-US"/>
        </a:p>
      </dgm:t>
    </dgm:pt>
    <dgm:pt modelId="{AE7F98F1-0197-4254-9653-E7D6F2AC5B44}" type="pres">
      <dgm:prSet presAssocID="{15CBE7DE-ABA5-45D1-A0FC-41DF950E5F16}" presName="circleA" presStyleLbl="node1" presStyleIdx="0" presStyleCnt="1"/>
      <dgm:spPr/>
    </dgm:pt>
    <dgm:pt modelId="{CC5CDC01-6EC4-4633-9F2B-BB0DD4D2BEA2}" type="pres">
      <dgm:prSet presAssocID="{15CBE7DE-ABA5-45D1-A0FC-41DF950E5F16}" presName="spaceA" presStyleCnt="0"/>
      <dgm:spPr/>
    </dgm:pt>
  </dgm:ptLst>
  <dgm:cxnLst>
    <dgm:cxn modelId="{1664C549-54E6-452C-8154-1DDAFBA1B9F2}" type="presOf" srcId="{15CBE7DE-ABA5-45D1-A0FC-41DF950E5F16}" destId="{EA4B61F5-FEF3-4F0A-8821-9C7999147BBC}" srcOrd="0" destOrd="0" presId="urn:microsoft.com/office/officeart/2005/8/layout/hProcess11"/>
    <dgm:cxn modelId="{87BA812F-0921-4044-B607-F01BF0363687}" srcId="{B229D1CF-117D-440A-BFDF-A1E2DE5E414A}" destId="{15CBE7DE-ABA5-45D1-A0FC-41DF950E5F16}" srcOrd="0" destOrd="0" parTransId="{8B93CD5B-B0F0-4D6D-8A0E-669F48C2D39D}" sibTransId="{60A3DE96-BBBE-4C0D-A70C-41CF5D5ABE8E}"/>
    <dgm:cxn modelId="{99F5DCAA-BD10-4C05-9119-994F6919EB2F}" type="presOf" srcId="{B229D1CF-117D-440A-BFDF-A1E2DE5E414A}" destId="{0BFA5168-1BB5-4076-95BD-12231EF6107C}" srcOrd="0" destOrd="0" presId="urn:microsoft.com/office/officeart/2005/8/layout/hProcess11"/>
    <dgm:cxn modelId="{E376F40C-8518-4165-ABFF-ACC089EFBC50}" type="presParOf" srcId="{0BFA5168-1BB5-4076-95BD-12231EF6107C}" destId="{FC43A78A-D00D-43B7-8FE2-0C8B4D9DC290}" srcOrd="0" destOrd="0" presId="urn:microsoft.com/office/officeart/2005/8/layout/hProcess11"/>
    <dgm:cxn modelId="{8CED5B97-A8F7-4B40-95BA-E73F1FC322B1}" type="presParOf" srcId="{0BFA5168-1BB5-4076-95BD-12231EF6107C}" destId="{F0E72680-EE4B-4835-9DE3-A68766947F99}" srcOrd="1" destOrd="0" presId="urn:microsoft.com/office/officeart/2005/8/layout/hProcess11"/>
    <dgm:cxn modelId="{2B1B5BD2-9F05-4D3E-8FA2-BF960D7D0054}" type="presParOf" srcId="{F0E72680-EE4B-4835-9DE3-A68766947F99}" destId="{5BCDA99A-295A-4D15-AE71-E954574F07A9}" srcOrd="0" destOrd="0" presId="urn:microsoft.com/office/officeart/2005/8/layout/hProcess11"/>
    <dgm:cxn modelId="{0D9CAD58-1D80-442F-BB20-BF65ABAD1E4D}" type="presParOf" srcId="{5BCDA99A-295A-4D15-AE71-E954574F07A9}" destId="{EA4B61F5-FEF3-4F0A-8821-9C7999147BBC}" srcOrd="0" destOrd="0" presId="urn:microsoft.com/office/officeart/2005/8/layout/hProcess11"/>
    <dgm:cxn modelId="{19C98894-ADF2-4D60-A32C-5A654BE9F8A8}" type="presParOf" srcId="{5BCDA99A-295A-4D15-AE71-E954574F07A9}" destId="{AE7F98F1-0197-4254-9653-E7D6F2AC5B44}" srcOrd="1" destOrd="0" presId="urn:microsoft.com/office/officeart/2005/8/layout/hProcess11"/>
    <dgm:cxn modelId="{55E431E8-BB76-4F17-8CFE-0BC6611981B4}" type="presParOf" srcId="{5BCDA99A-295A-4D15-AE71-E954574F07A9}" destId="{CC5CDC01-6EC4-4633-9F2B-BB0DD4D2BEA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229D1CF-117D-440A-BFDF-A1E2DE5E414A}" type="doc">
      <dgm:prSet loTypeId="urn:microsoft.com/office/officeart/2005/8/layout/hProcess11" loCatId="process" qsTypeId="urn:microsoft.com/office/officeart/2005/8/quickstyle/3d2" qsCatId="3D" csTypeId="urn:microsoft.com/office/officeart/2005/8/colors/accent1_2" csCatId="accent1" phldr="1"/>
      <dgm:spPr/>
      <dgm:t>
        <a:bodyPr/>
        <a:lstStyle/>
        <a:p>
          <a:endParaRPr lang="en-US"/>
        </a:p>
      </dgm:t>
    </dgm:pt>
    <dgm:pt modelId="{15CBE7DE-ABA5-45D1-A0FC-41DF950E5F16}">
      <dgm:prSet custT="1"/>
      <dgm:spPr/>
      <dgm:t>
        <a:bodyPr/>
        <a:lstStyle/>
        <a:p>
          <a:pPr rtl="0"/>
          <a:r>
            <a:rPr lang="sr-Cyrl-RS" sz="1800" b="1" u="sng" dirty="0" smtClean="0"/>
            <a:t>Процена ризика </a:t>
          </a:r>
          <a:r>
            <a:rPr lang="en-US" sz="1800" b="1" u="sng" dirty="0" smtClean="0"/>
            <a:t>– </a:t>
          </a:r>
          <a:r>
            <a:rPr lang="sr-Cyrl-RS" sz="1800" b="1" i="1" u="sng" dirty="0" smtClean="0">
              <a:solidFill>
                <a:srgbClr val="FF0000"/>
              </a:solidFill>
            </a:rPr>
            <a:t>ПОСЕБАН ДЕО </a:t>
          </a:r>
          <a:r>
            <a:rPr lang="ru-RU" sz="1800" b="1" i="1" u="sng" dirty="0" smtClean="0">
              <a:solidFill>
                <a:srgbClr val="00B0F0"/>
              </a:solidFill>
            </a:rPr>
            <a:t>Смернице за израду сценарија</a:t>
          </a:r>
          <a:endParaRPr lang="en-US" sz="1800" b="1" i="1" u="sng" dirty="0">
            <a:solidFill>
              <a:srgbClr val="00B0F0"/>
            </a:solidFill>
          </a:endParaRPr>
        </a:p>
      </dgm:t>
    </dgm:pt>
    <dgm:pt modelId="{8B93CD5B-B0F0-4D6D-8A0E-669F48C2D39D}" type="parTrans" cxnId="{87BA812F-0921-4044-B607-F01BF0363687}">
      <dgm:prSet/>
      <dgm:spPr/>
      <dgm:t>
        <a:bodyPr/>
        <a:lstStyle/>
        <a:p>
          <a:endParaRPr lang="en-US"/>
        </a:p>
      </dgm:t>
    </dgm:pt>
    <dgm:pt modelId="{60A3DE96-BBBE-4C0D-A70C-41CF5D5ABE8E}" type="sibTrans" cxnId="{87BA812F-0921-4044-B607-F01BF0363687}">
      <dgm:prSet/>
      <dgm:spPr/>
      <dgm:t>
        <a:bodyPr/>
        <a:lstStyle/>
        <a:p>
          <a:endParaRPr lang="en-US"/>
        </a:p>
      </dgm:t>
    </dgm:pt>
    <dgm:pt modelId="{0BFA5168-1BB5-4076-95BD-12231EF6107C}" type="pres">
      <dgm:prSet presAssocID="{B229D1CF-117D-440A-BFDF-A1E2DE5E414A}" presName="Name0" presStyleCnt="0">
        <dgm:presLayoutVars>
          <dgm:dir/>
          <dgm:resizeHandles val="exact"/>
        </dgm:presLayoutVars>
      </dgm:prSet>
      <dgm:spPr/>
      <dgm:t>
        <a:bodyPr/>
        <a:lstStyle/>
        <a:p>
          <a:endParaRPr lang="en-US"/>
        </a:p>
      </dgm:t>
    </dgm:pt>
    <dgm:pt modelId="{FC43A78A-D00D-43B7-8FE2-0C8B4D9DC290}" type="pres">
      <dgm:prSet presAssocID="{B229D1CF-117D-440A-BFDF-A1E2DE5E414A}" presName="arrow" presStyleLbl="bgShp" presStyleIdx="0" presStyleCnt="1"/>
      <dgm:spPr/>
    </dgm:pt>
    <dgm:pt modelId="{F0E72680-EE4B-4835-9DE3-A68766947F99}" type="pres">
      <dgm:prSet presAssocID="{B229D1CF-117D-440A-BFDF-A1E2DE5E414A}" presName="points" presStyleCnt="0"/>
      <dgm:spPr/>
    </dgm:pt>
    <dgm:pt modelId="{5BCDA99A-295A-4D15-AE71-E954574F07A9}" type="pres">
      <dgm:prSet presAssocID="{15CBE7DE-ABA5-45D1-A0FC-41DF950E5F16}" presName="compositeA" presStyleCnt="0"/>
      <dgm:spPr/>
    </dgm:pt>
    <dgm:pt modelId="{EA4B61F5-FEF3-4F0A-8821-9C7999147BBC}" type="pres">
      <dgm:prSet presAssocID="{15CBE7DE-ABA5-45D1-A0FC-41DF950E5F16}" presName="textA" presStyleLbl="revTx" presStyleIdx="0" presStyleCnt="1">
        <dgm:presLayoutVars>
          <dgm:bulletEnabled val="1"/>
        </dgm:presLayoutVars>
      </dgm:prSet>
      <dgm:spPr/>
      <dgm:t>
        <a:bodyPr/>
        <a:lstStyle/>
        <a:p>
          <a:endParaRPr lang="en-US"/>
        </a:p>
      </dgm:t>
    </dgm:pt>
    <dgm:pt modelId="{AE7F98F1-0197-4254-9653-E7D6F2AC5B44}" type="pres">
      <dgm:prSet presAssocID="{15CBE7DE-ABA5-45D1-A0FC-41DF950E5F16}" presName="circleA" presStyleLbl="node1" presStyleIdx="0" presStyleCnt="1"/>
      <dgm:spPr/>
    </dgm:pt>
    <dgm:pt modelId="{CC5CDC01-6EC4-4633-9F2B-BB0DD4D2BEA2}" type="pres">
      <dgm:prSet presAssocID="{15CBE7DE-ABA5-45D1-A0FC-41DF950E5F16}" presName="spaceA" presStyleCnt="0"/>
      <dgm:spPr/>
    </dgm:pt>
  </dgm:ptLst>
  <dgm:cxnLst>
    <dgm:cxn modelId="{E938F4F2-D278-49D5-A7B0-ED85FBBBA9ED}" type="presOf" srcId="{15CBE7DE-ABA5-45D1-A0FC-41DF950E5F16}" destId="{EA4B61F5-FEF3-4F0A-8821-9C7999147BBC}" srcOrd="0" destOrd="0" presId="urn:microsoft.com/office/officeart/2005/8/layout/hProcess11"/>
    <dgm:cxn modelId="{87BA812F-0921-4044-B607-F01BF0363687}" srcId="{B229D1CF-117D-440A-BFDF-A1E2DE5E414A}" destId="{15CBE7DE-ABA5-45D1-A0FC-41DF950E5F16}" srcOrd="0" destOrd="0" parTransId="{8B93CD5B-B0F0-4D6D-8A0E-669F48C2D39D}" sibTransId="{60A3DE96-BBBE-4C0D-A70C-41CF5D5ABE8E}"/>
    <dgm:cxn modelId="{56FBA0FF-B90D-4438-80F5-F6F93116DE1B}" type="presOf" srcId="{B229D1CF-117D-440A-BFDF-A1E2DE5E414A}" destId="{0BFA5168-1BB5-4076-95BD-12231EF6107C}" srcOrd="0" destOrd="0" presId="urn:microsoft.com/office/officeart/2005/8/layout/hProcess11"/>
    <dgm:cxn modelId="{7DEFD456-EE9E-48AF-9B41-B87D4BC565A8}" type="presParOf" srcId="{0BFA5168-1BB5-4076-95BD-12231EF6107C}" destId="{FC43A78A-D00D-43B7-8FE2-0C8B4D9DC290}" srcOrd="0" destOrd="0" presId="urn:microsoft.com/office/officeart/2005/8/layout/hProcess11"/>
    <dgm:cxn modelId="{550869E6-8150-4712-9D00-62B38020C0BE}" type="presParOf" srcId="{0BFA5168-1BB5-4076-95BD-12231EF6107C}" destId="{F0E72680-EE4B-4835-9DE3-A68766947F99}" srcOrd="1" destOrd="0" presId="urn:microsoft.com/office/officeart/2005/8/layout/hProcess11"/>
    <dgm:cxn modelId="{5CCB60D2-E82A-4305-A73B-D69C69C7A7EF}" type="presParOf" srcId="{F0E72680-EE4B-4835-9DE3-A68766947F99}" destId="{5BCDA99A-295A-4D15-AE71-E954574F07A9}" srcOrd="0" destOrd="0" presId="urn:microsoft.com/office/officeart/2005/8/layout/hProcess11"/>
    <dgm:cxn modelId="{36FF4897-170A-415B-9CC5-79105C9118A0}" type="presParOf" srcId="{5BCDA99A-295A-4D15-AE71-E954574F07A9}" destId="{EA4B61F5-FEF3-4F0A-8821-9C7999147BBC}" srcOrd="0" destOrd="0" presId="urn:microsoft.com/office/officeart/2005/8/layout/hProcess11"/>
    <dgm:cxn modelId="{749D1195-E12C-4B05-B79E-C671B6830D4B}" type="presParOf" srcId="{5BCDA99A-295A-4D15-AE71-E954574F07A9}" destId="{AE7F98F1-0197-4254-9653-E7D6F2AC5B44}" srcOrd="1" destOrd="0" presId="urn:microsoft.com/office/officeart/2005/8/layout/hProcess11"/>
    <dgm:cxn modelId="{95D14A5F-9421-4EAE-A0B2-6DE8FA8D55AC}" type="presParOf" srcId="{5BCDA99A-295A-4D15-AE71-E954574F07A9}" destId="{CC5CDC01-6EC4-4633-9F2B-BB0DD4D2BEA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06313F9-C3D2-49AA-8E32-EE3C7EAAE7F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E71C71F-9970-4693-93BC-37B7A43200DE}">
      <dgm:prSet/>
      <dgm:spPr/>
      <dgm:t>
        <a:bodyPr/>
        <a:lstStyle/>
        <a:p>
          <a:pPr rtl="0"/>
          <a:r>
            <a:rPr lang="ru-RU" smtClean="0"/>
            <a:t>Сценариo представља опис:</a:t>
          </a:r>
          <a:endParaRPr lang="en-US"/>
        </a:p>
      </dgm:t>
    </dgm:pt>
    <dgm:pt modelId="{EAE3E1E5-D22F-49CF-8991-ADE82BB29820}" type="parTrans" cxnId="{398B79DB-CC88-4470-B540-8D7E455B75C0}">
      <dgm:prSet/>
      <dgm:spPr/>
      <dgm:t>
        <a:bodyPr/>
        <a:lstStyle/>
        <a:p>
          <a:endParaRPr lang="en-US"/>
        </a:p>
      </dgm:t>
    </dgm:pt>
    <dgm:pt modelId="{1F78EE2B-6090-41EF-A2F8-92691A9BF6A0}" type="sibTrans" cxnId="{398B79DB-CC88-4470-B540-8D7E455B75C0}">
      <dgm:prSet/>
      <dgm:spPr/>
      <dgm:t>
        <a:bodyPr/>
        <a:lstStyle/>
        <a:p>
          <a:endParaRPr lang="en-US"/>
        </a:p>
      </dgm:t>
    </dgm:pt>
    <dgm:pt modelId="{0789949D-7D1D-4610-8CA9-A389DD6E4054}">
      <dgm:prSet/>
      <dgm:spPr/>
      <dgm:t>
        <a:bodyPr/>
        <a:lstStyle/>
        <a:p>
          <a:pPr rtl="0"/>
          <a:r>
            <a:rPr lang="ru-RU" dirty="0" smtClean="0"/>
            <a:t>нежељених догађаја (једног или више повезаних догађаја различитог карактера) за сваку опасност, а који има последице на живот и здравље људи, економију/екологију, друштвену стабилност;</a:t>
          </a:r>
          <a:endParaRPr lang="en-US" dirty="0"/>
        </a:p>
      </dgm:t>
    </dgm:pt>
    <dgm:pt modelId="{70B878E4-6004-47D8-AD16-18E99A27979E}" type="parTrans" cxnId="{6941043C-8428-4B04-9A31-67C3E65E5CF3}">
      <dgm:prSet/>
      <dgm:spPr/>
      <dgm:t>
        <a:bodyPr/>
        <a:lstStyle/>
        <a:p>
          <a:endParaRPr lang="en-US"/>
        </a:p>
      </dgm:t>
    </dgm:pt>
    <dgm:pt modelId="{8D8A053D-5D3F-4203-8D47-A72AD494F460}" type="sibTrans" cxnId="{6941043C-8428-4B04-9A31-67C3E65E5CF3}">
      <dgm:prSet/>
      <dgm:spPr/>
      <dgm:t>
        <a:bodyPr/>
        <a:lstStyle/>
        <a:p>
          <a:endParaRPr lang="en-US"/>
        </a:p>
      </dgm:t>
    </dgm:pt>
    <dgm:pt modelId="{8EA37D37-5E83-4630-9BD3-AFF0D0A2149B}">
      <dgm:prSet/>
      <dgm:spPr/>
      <dgm:t>
        <a:bodyPr/>
        <a:lstStyle/>
        <a:p>
          <a:pPr rtl="0"/>
          <a:r>
            <a:rPr lang="ru-RU" dirty="0" smtClean="0"/>
            <a:t>свега што води ка настајању, односно узрокује описане нежељене догађаје, а састоји се од свих радњи и збивања пре и после настанка нежељеног догађаја;</a:t>
          </a:r>
          <a:endParaRPr lang="en-US" dirty="0"/>
        </a:p>
      </dgm:t>
    </dgm:pt>
    <dgm:pt modelId="{548E0061-A8B7-4605-B1C2-6EFD496992F0}" type="parTrans" cxnId="{8EBA5363-9430-4477-8DC9-906B21A52D46}">
      <dgm:prSet/>
      <dgm:spPr/>
      <dgm:t>
        <a:bodyPr/>
        <a:lstStyle/>
        <a:p>
          <a:endParaRPr lang="en-US"/>
        </a:p>
      </dgm:t>
    </dgm:pt>
    <dgm:pt modelId="{8A7BE8B6-D439-433D-A3CD-605C09EE0312}" type="sibTrans" cxnId="{8EBA5363-9430-4477-8DC9-906B21A52D46}">
      <dgm:prSet/>
      <dgm:spPr/>
      <dgm:t>
        <a:bodyPr/>
        <a:lstStyle/>
        <a:p>
          <a:endParaRPr lang="en-US"/>
        </a:p>
      </dgm:t>
    </dgm:pt>
    <dgm:pt modelId="{65CF4BBC-47F4-475A-A113-2AB3C59895B9}">
      <dgm:prSet/>
      <dgm:spPr/>
      <dgm:t>
        <a:bodyPr/>
        <a:lstStyle/>
        <a:p>
          <a:pPr rtl="0"/>
          <a:r>
            <a:rPr lang="ru-RU" dirty="0" smtClean="0"/>
            <a:t>околности у којима нежељени догађаји настају, степена рањивости и отпорности становништва, објеката и других садржаја у простору или друштву у размерама релевантним за разматрање импликација догађаја за живот и здравље људи, као и околину, имовину, економију (привреду)/екологију и друштвену стабилност;</a:t>
          </a:r>
          <a:endParaRPr lang="en-US" dirty="0"/>
        </a:p>
      </dgm:t>
    </dgm:pt>
    <dgm:pt modelId="{9D44636E-610F-4849-BC90-E36B6D440C55}" type="parTrans" cxnId="{27BA56F5-9352-439F-9AFD-C1D6313F89FA}">
      <dgm:prSet/>
      <dgm:spPr/>
      <dgm:t>
        <a:bodyPr/>
        <a:lstStyle/>
        <a:p>
          <a:endParaRPr lang="en-US"/>
        </a:p>
      </dgm:t>
    </dgm:pt>
    <dgm:pt modelId="{B3BAE784-671D-42FD-9FE8-EBA37243B074}" type="sibTrans" cxnId="{27BA56F5-9352-439F-9AFD-C1D6313F89FA}">
      <dgm:prSet/>
      <dgm:spPr/>
      <dgm:t>
        <a:bodyPr/>
        <a:lstStyle/>
        <a:p>
          <a:endParaRPr lang="en-US"/>
        </a:p>
      </dgm:t>
    </dgm:pt>
    <dgm:pt modelId="{BC1F4BA5-60B0-4608-A1E7-3723C3ECF549}">
      <dgm:prSet/>
      <dgm:spPr/>
      <dgm:t>
        <a:bodyPr/>
        <a:lstStyle/>
        <a:p>
          <a:pPr rtl="0"/>
          <a:r>
            <a:rPr lang="ru-RU" dirty="0" smtClean="0"/>
            <a:t>последица нежељеног догађаја с детаљним описом сваке последице;</a:t>
          </a:r>
          <a:endParaRPr lang="en-US" dirty="0"/>
        </a:p>
      </dgm:t>
    </dgm:pt>
    <dgm:pt modelId="{84022B92-351A-4AE8-80EC-6902B46F3E32}" type="parTrans" cxnId="{05EE3F3A-20D5-47ED-B0B4-B7C8C2668784}">
      <dgm:prSet/>
      <dgm:spPr/>
      <dgm:t>
        <a:bodyPr/>
        <a:lstStyle/>
        <a:p>
          <a:endParaRPr lang="en-US"/>
        </a:p>
      </dgm:t>
    </dgm:pt>
    <dgm:pt modelId="{20BF1E35-C03F-4F71-BECA-8DF28E331403}" type="sibTrans" cxnId="{05EE3F3A-20D5-47ED-B0B4-B7C8C2668784}">
      <dgm:prSet/>
      <dgm:spPr/>
      <dgm:t>
        <a:bodyPr/>
        <a:lstStyle/>
        <a:p>
          <a:endParaRPr lang="en-US"/>
        </a:p>
      </dgm:t>
    </dgm:pt>
    <dgm:pt modelId="{FDB0BAD8-8B9C-418B-9222-D0B6A513FA4A}">
      <dgm:prSet/>
      <dgm:spPr/>
      <dgm:t>
        <a:bodyPr/>
        <a:lstStyle/>
        <a:p>
          <a:pPr rtl="0"/>
          <a:r>
            <a:rPr lang="ru-RU" dirty="0" smtClean="0"/>
            <a:t>сценарији за привредна друштва, друга правна лица, посебне организације и органе државне управе, морају да одговарају сложености и намени објеката, постројења, сложености и опасности производних процеса, степену опасних активности привредног друштва и другог правног лица и могућим последицама.</a:t>
          </a:r>
          <a:endParaRPr lang="en-US" dirty="0"/>
        </a:p>
      </dgm:t>
    </dgm:pt>
    <dgm:pt modelId="{CD8BACDC-E7C2-4B18-A56D-D09F1A500ED3}" type="parTrans" cxnId="{867E132F-47B1-47BB-85C2-87FFD509522B}">
      <dgm:prSet/>
      <dgm:spPr/>
      <dgm:t>
        <a:bodyPr/>
        <a:lstStyle/>
        <a:p>
          <a:endParaRPr lang="en-US"/>
        </a:p>
      </dgm:t>
    </dgm:pt>
    <dgm:pt modelId="{DCD85365-FF61-47DC-9213-554532620FD6}" type="sibTrans" cxnId="{867E132F-47B1-47BB-85C2-87FFD509522B}">
      <dgm:prSet/>
      <dgm:spPr/>
      <dgm:t>
        <a:bodyPr/>
        <a:lstStyle/>
        <a:p>
          <a:endParaRPr lang="en-US"/>
        </a:p>
      </dgm:t>
    </dgm:pt>
    <dgm:pt modelId="{D4E69C22-12E1-4288-84EF-C36B4F9BACC7}" type="pres">
      <dgm:prSet presAssocID="{C06313F9-C3D2-49AA-8E32-EE3C7EAAE7FC}" presName="linear" presStyleCnt="0">
        <dgm:presLayoutVars>
          <dgm:animLvl val="lvl"/>
          <dgm:resizeHandles val="exact"/>
        </dgm:presLayoutVars>
      </dgm:prSet>
      <dgm:spPr/>
      <dgm:t>
        <a:bodyPr/>
        <a:lstStyle/>
        <a:p>
          <a:endParaRPr lang="en-US"/>
        </a:p>
      </dgm:t>
    </dgm:pt>
    <dgm:pt modelId="{7541F0F4-0638-41D4-B7C1-2596E440ADF8}" type="pres">
      <dgm:prSet presAssocID="{BE71C71F-9970-4693-93BC-37B7A43200DE}" presName="parentText" presStyleLbl="node1" presStyleIdx="0" presStyleCnt="1">
        <dgm:presLayoutVars>
          <dgm:chMax val="0"/>
          <dgm:bulletEnabled val="1"/>
        </dgm:presLayoutVars>
      </dgm:prSet>
      <dgm:spPr/>
      <dgm:t>
        <a:bodyPr/>
        <a:lstStyle/>
        <a:p>
          <a:endParaRPr lang="en-US"/>
        </a:p>
      </dgm:t>
    </dgm:pt>
    <dgm:pt modelId="{48C73529-3769-41EC-A456-BDDF17ECAD9E}" type="pres">
      <dgm:prSet presAssocID="{BE71C71F-9970-4693-93BC-37B7A43200DE}" presName="childText" presStyleLbl="revTx" presStyleIdx="0" presStyleCnt="1">
        <dgm:presLayoutVars>
          <dgm:bulletEnabled val="1"/>
        </dgm:presLayoutVars>
      </dgm:prSet>
      <dgm:spPr/>
      <dgm:t>
        <a:bodyPr/>
        <a:lstStyle/>
        <a:p>
          <a:endParaRPr lang="en-US"/>
        </a:p>
      </dgm:t>
    </dgm:pt>
  </dgm:ptLst>
  <dgm:cxnLst>
    <dgm:cxn modelId="{0E7C88B4-334A-45BF-BB04-98B84E9D24FC}" type="presOf" srcId="{BE71C71F-9970-4693-93BC-37B7A43200DE}" destId="{7541F0F4-0638-41D4-B7C1-2596E440ADF8}" srcOrd="0" destOrd="0" presId="urn:microsoft.com/office/officeart/2005/8/layout/vList2"/>
    <dgm:cxn modelId="{8EBA5363-9430-4477-8DC9-906B21A52D46}" srcId="{BE71C71F-9970-4693-93BC-37B7A43200DE}" destId="{8EA37D37-5E83-4630-9BD3-AFF0D0A2149B}" srcOrd="1" destOrd="0" parTransId="{548E0061-A8B7-4605-B1C2-6EFD496992F0}" sibTransId="{8A7BE8B6-D439-433D-A3CD-605C09EE0312}"/>
    <dgm:cxn modelId="{B294BCBB-BA6E-42EF-8275-AEC98CE8ECFD}" type="presOf" srcId="{BC1F4BA5-60B0-4608-A1E7-3723C3ECF549}" destId="{48C73529-3769-41EC-A456-BDDF17ECAD9E}" srcOrd="0" destOrd="3" presId="urn:microsoft.com/office/officeart/2005/8/layout/vList2"/>
    <dgm:cxn modelId="{867E132F-47B1-47BB-85C2-87FFD509522B}" srcId="{BE71C71F-9970-4693-93BC-37B7A43200DE}" destId="{FDB0BAD8-8B9C-418B-9222-D0B6A513FA4A}" srcOrd="4" destOrd="0" parTransId="{CD8BACDC-E7C2-4B18-A56D-D09F1A500ED3}" sibTransId="{DCD85365-FF61-47DC-9213-554532620FD6}"/>
    <dgm:cxn modelId="{18D1CD59-C70F-45D6-8405-CA3E0E3AE1B8}" type="presOf" srcId="{0789949D-7D1D-4610-8CA9-A389DD6E4054}" destId="{48C73529-3769-41EC-A456-BDDF17ECAD9E}" srcOrd="0" destOrd="0" presId="urn:microsoft.com/office/officeart/2005/8/layout/vList2"/>
    <dgm:cxn modelId="{F79CEEA4-272C-4118-B7E6-A4AD09E20F34}" type="presOf" srcId="{65CF4BBC-47F4-475A-A113-2AB3C59895B9}" destId="{48C73529-3769-41EC-A456-BDDF17ECAD9E}" srcOrd="0" destOrd="2" presId="urn:microsoft.com/office/officeart/2005/8/layout/vList2"/>
    <dgm:cxn modelId="{E0EDF021-FB16-4EE5-A914-2AA6652230BA}" type="presOf" srcId="{FDB0BAD8-8B9C-418B-9222-D0B6A513FA4A}" destId="{48C73529-3769-41EC-A456-BDDF17ECAD9E}" srcOrd="0" destOrd="4" presId="urn:microsoft.com/office/officeart/2005/8/layout/vList2"/>
    <dgm:cxn modelId="{09307AEC-B73E-44F4-93C2-3437AEA5CECD}" type="presOf" srcId="{C06313F9-C3D2-49AA-8E32-EE3C7EAAE7FC}" destId="{D4E69C22-12E1-4288-84EF-C36B4F9BACC7}" srcOrd="0" destOrd="0" presId="urn:microsoft.com/office/officeart/2005/8/layout/vList2"/>
    <dgm:cxn modelId="{05EE3F3A-20D5-47ED-B0B4-B7C8C2668784}" srcId="{BE71C71F-9970-4693-93BC-37B7A43200DE}" destId="{BC1F4BA5-60B0-4608-A1E7-3723C3ECF549}" srcOrd="3" destOrd="0" parTransId="{84022B92-351A-4AE8-80EC-6902B46F3E32}" sibTransId="{20BF1E35-C03F-4F71-BECA-8DF28E331403}"/>
    <dgm:cxn modelId="{398B79DB-CC88-4470-B540-8D7E455B75C0}" srcId="{C06313F9-C3D2-49AA-8E32-EE3C7EAAE7FC}" destId="{BE71C71F-9970-4693-93BC-37B7A43200DE}" srcOrd="0" destOrd="0" parTransId="{EAE3E1E5-D22F-49CF-8991-ADE82BB29820}" sibTransId="{1F78EE2B-6090-41EF-A2F8-92691A9BF6A0}"/>
    <dgm:cxn modelId="{6941043C-8428-4B04-9A31-67C3E65E5CF3}" srcId="{BE71C71F-9970-4693-93BC-37B7A43200DE}" destId="{0789949D-7D1D-4610-8CA9-A389DD6E4054}" srcOrd="0" destOrd="0" parTransId="{70B878E4-6004-47D8-AD16-18E99A27979E}" sibTransId="{8D8A053D-5D3F-4203-8D47-A72AD494F460}"/>
    <dgm:cxn modelId="{27BA56F5-9352-439F-9AFD-C1D6313F89FA}" srcId="{BE71C71F-9970-4693-93BC-37B7A43200DE}" destId="{65CF4BBC-47F4-475A-A113-2AB3C59895B9}" srcOrd="2" destOrd="0" parTransId="{9D44636E-610F-4849-BC90-E36B6D440C55}" sibTransId="{B3BAE784-671D-42FD-9FE8-EBA37243B074}"/>
    <dgm:cxn modelId="{9F8EC2F0-5DB7-4D5E-8700-26804590436A}" type="presOf" srcId="{8EA37D37-5E83-4630-9BD3-AFF0D0A2149B}" destId="{48C73529-3769-41EC-A456-BDDF17ECAD9E}" srcOrd="0" destOrd="1" presId="urn:microsoft.com/office/officeart/2005/8/layout/vList2"/>
    <dgm:cxn modelId="{21AC7D5B-3E31-43F7-85C3-DC4B4B561063}" type="presParOf" srcId="{D4E69C22-12E1-4288-84EF-C36B4F9BACC7}" destId="{7541F0F4-0638-41D4-B7C1-2596E440ADF8}" srcOrd="0" destOrd="0" presId="urn:microsoft.com/office/officeart/2005/8/layout/vList2"/>
    <dgm:cxn modelId="{430851AA-4AB0-49B1-B1BA-54DFB77F4ADB}" type="presParOf" srcId="{D4E69C22-12E1-4288-84EF-C36B4F9BACC7}" destId="{48C73529-3769-41EC-A456-BDDF17ECAD9E}"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229D1CF-117D-440A-BFDF-A1E2DE5E414A}" type="doc">
      <dgm:prSet loTypeId="urn:microsoft.com/office/officeart/2005/8/layout/hProcess11" loCatId="process" qsTypeId="urn:microsoft.com/office/officeart/2005/8/quickstyle/3d2" qsCatId="3D" csTypeId="urn:microsoft.com/office/officeart/2005/8/colors/accent1_2" csCatId="accent1" phldr="1"/>
      <dgm:spPr/>
      <dgm:t>
        <a:bodyPr/>
        <a:lstStyle/>
        <a:p>
          <a:endParaRPr lang="en-US"/>
        </a:p>
      </dgm:t>
    </dgm:pt>
    <dgm:pt modelId="{15CBE7DE-ABA5-45D1-A0FC-41DF950E5F16}">
      <dgm:prSet custT="1"/>
      <dgm:spPr/>
      <dgm:t>
        <a:bodyPr/>
        <a:lstStyle/>
        <a:p>
          <a:pPr rtl="0"/>
          <a:r>
            <a:rPr lang="sr-Cyrl-RS" sz="1800" b="1" u="sng" dirty="0" smtClean="0"/>
            <a:t>Процена ризика </a:t>
          </a:r>
          <a:r>
            <a:rPr lang="en-US" sz="1800" b="1" u="sng" dirty="0" smtClean="0"/>
            <a:t>– </a:t>
          </a:r>
          <a:r>
            <a:rPr lang="sr-Cyrl-RS" sz="1800" b="1" i="1" u="sng" dirty="0" smtClean="0">
              <a:solidFill>
                <a:srgbClr val="FF0000"/>
              </a:solidFill>
            </a:rPr>
            <a:t>ПОСЕБАН ДЕО </a:t>
          </a:r>
          <a:r>
            <a:rPr lang="ru-RU" sz="1800" b="1" i="1" u="sng" dirty="0" smtClean="0">
              <a:solidFill>
                <a:srgbClr val="00B0F0"/>
              </a:solidFill>
            </a:rPr>
            <a:t>Смернице за израду сценарија</a:t>
          </a:r>
          <a:endParaRPr lang="en-US" sz="1800" b="1" i="1" u="sng" dirty="0">
            <a:solidFill>
              <a:srgbClr val="00B0F0"/>
            </a:solidFill>
          </a:endParaRPr>
        </a:p>
      </dgm:t>
    </dgm:pt>
    <dgm:pt modelId="{8B93CD5B-B0F0-4D6D-8A0E-669F48C2D39D}" type="parTrans" cxnId="{87BA812F-0921-4044-B607-F01BF0363687}">
      <dgm:prSet/>
      <dgm:spPr/>
      <dgm:t>
        <a:bodyPr/>
        <a:lstStyle/>
        <a:p>
          <a:endParaRPr lang="en-US"/>
        </a:p>
      </dgm:t>
    </dgm:pt>
    <dgm:pt modelId="{60A3DE96-BBBE-4C0D-A70C-41CF5D5ABE8E}" type="sibTrans" cxnId="{87BA812F-0921-4044-B607-F01BF0363687}">
      <dgm:prSet/>
      <dgm:spPr/>
      <dgm:t>
        <a:bodyPr/>
        <a:lstStyle/>
        <a:p>
          <a:endParaRPr lang="en-US"/>
        </a:p>
      </dgm:t>
    </dgm:pt>
    <dgm:pt modelId="{0BFA5168-1BB5-4076-95BD-12231EF6107C}" type="pres">
      <dgm:prSet presAssocID="{B229D1CF-117D-440A-BFDF-A1E2DE5E414A}" presName="Name0" presStyleCnt="0">
        <dgm:presLayoutVars>
          <dgm:dir/>
          <dgm:resizeHandles val="exact"/>
        </dgm:presLayoutVars>
      </dgm:prSet>
      <dgm:spPr/>
      <dgm:t>
        <a:bodyPr/>
        <a:lstStyle/>
        <a:p>
          <a:endParaRPr lang="en-US"/>
        </a:p>
      </dgm:t>
    </dgm:pt>
    <dgm:pt modelId="{FC43A78A-D00D-43B7-8FE2-0C8B4D9DC290}" type="pres">
      <dgm:prSet presAssocID="{B229D1CF-117D-440A-BFDF-A1E2DE5E414A}" presName="arrow" presStyleLbl="bgShp" presStyleIdx="0" presStyleCnt="1"/>
      <dgm:spPr/>
    </dgm:pt>
    <dgm:pt modelId="{F0E72680-EE4B-4835-9DE3-A68766947F99}" type="pres">
      <dgm:prSet presAssocID="{B229D1CF-117D-440A-BFDF-A1E2DE5E414A}" presName="points" presStyleCnt="0"/>
      <dgm:spPr/>
    </dgm:pt>
    <dgm:pt modelId="{5BCDA99A-295A-4D15-AE71-E954574F07A9}" type="pres">
      <dgm:prSet presAssocID="{15CBE7DE-ABA5-45D1-A0FC-41DF950E5F16}" presName="compositeA" presStyleCnt="0"/>
      <dgm:spPr/>
    </dgm:pt>
    <dgm:pt modelId="{EA4B61F5-FEF3-4F0A-8821-9C7999147BBC}" type="pres">
      <dgm:prSet presAssocID="{15CBE7DE-ABA5-45D1-A0FC-41DF950E5F16}" presName="textA" presStyleLbl="revTx" presStyleIdx="0" presStyleCnt="1">
        <dgm:presLayoutVars>
          <dgm:bulletEnabled val="1"/>
        </dgm:presLayoutVars>
      </dgm:prSet>
      <dgm:spPr/>
      <dgm:t>
        <a:bodyPr/>
        <a:lstStyle/>
        <a:p>
          <a:endParaRPr lang="en-US"/>
        </a:p>
      </dgm:t>
    </dgm:pt>
    <dgm:pt modelId="{AE7F98F1-0197-4254-9653-E7D6F2AC5B44}" type="pres">
      <dgm:prSet presAssocID="{15CBE7DE-ABA5-45D1-A0FC-41DF950E5F16}" presName="circleA" presStyleLbl="node1" presStyleIdx="0" presStyleCnt="1"/>
      <dgm:spPr/>
    </dgm:pt>
    <dgm:pt modelId="{CC5CDC01-6EC4-4633-9F2B-BB0DD4D2BEA2}" type="pres">
      <dgm:prSet presAssocID="{15CBE7DE-ABA5-45D1-A0FC-41DF950E5F16}" presName="spaceA" presStyleCnt="0"/>
      <dgm:spPr/>
    </dgm:pt>
  </dgm:ptLst>
  <dgm:cxnLst>
    <dgm:cxn modelId="{0AE4D6C3-E583-4774-93AB-38B1B860AD58}" type="presOf" srcId="{B229D1CF-117D-440A-BFDF-A1E2DE5E414A}" destId="{0BFA5168-1BB5-4076-95BD-12231EF6107C}" srcOrd="0" destOrd="0" presId="urn:microsoft.com/office/officeart/2005/8/layout/hProcess11"/>
    <dgm:cxn modelId="{87BA812F-0921-4044-B607-F01BF0363687}" srcId="{B229D1CF-117D-440A-BFDF-A1E2DE5E414A}" destId="{15CBE7DE-ABA5-45D1-A0FC-41DF950E5F16}" srcOrd="0" destOrd="0" parTransId="{8B93CD5B-B0F0-4D6D-8A0E-669F48C2D39D}" sibTransId="{60A3DE96-BBBE-4C0D-A70C-41CF5D5ABE8E}"/>
    <dgm:cxn modelId="{0AF463C5-B998-4A92-9F5F-B64FF06527A8}" type="presOf" srcId="{15CBE7DE-ABA5-45D1-A0FC-41DF950E5F16}" destId="{EA4B61F5-FEF3-4F0A-8821-9C7999147BBC}" srcOrd="0" destOrd="0" presId="urn:microsoft.com/office/officeart/2005/8/layout/hProcess11"/>
    <dgm:cxn modelId="{FB5BAEEF-638A-4B00-9666-67047DA78340}" type="presParOf" srcId="{0BFA5168-1BB5-4076-95BD-12231EF6107C}" destId="{FC43A78A-D00D-43B7-8FE2-0C8B4D9DC290}" srcOrd="0" destOrd="0" presId="urn:microsoft.com/office/officeart/2005/8/layout/hProcess11"/>
    <dgm:cxn modelId="{20A31D58-BD7A-41FE-8EBB-02955B461026}" type="presParOf" srcId="{0BFA5168-1BB5-4076-95BD-12231EF6107C}" destId="{F0E72680-EE4B-4835-9DE3-A68766947F99}" srcOrd="1" destOrd="0" presId="urn:microsoft.com/office/officeart/2005/8/layout/hProcess11"/>
    <dgm:cxn modelId="{F03C2412-2D16-49E0-80F6-CB752C6C7582}" type="presParOf" srcId="{F0E72680-EE4B-4835-9DE3-A68766947F99}" destId="{5BCDA99A-295A-4D15-AE71-E954574F07A9}" srcOrd="0" destOrd="0" presId="urn:microsoft.com/office/officeart/2005/8/layout/hProcess11"/>
    <dgm:cxn modelId="{71810C95-0169-4136-AF75-FC7B5FEC8855}" type="presParOf" srcId="{5BCDA99A-295A-4D15-AE71-E954574F07A9}" destId="{EA4B61F5-FEF3-4F0A-8821-9C7999147BBC}" srcOrd="0" destOrd="0" presId="urn:microsoft.com/office/officeart/2005/8/layout/hProcess11"/>
    <dgm:cxn modelId="{F1F74304-24E5-48D2-B733-CF0ACE85A77E}" type="presParOf" srcId="{5BCDA99A-295A-4D15-AE71-E954574F07A9}" destId="{AE7F98F1-0197-4254-9653-E7D6F2AC5B44}" srcOrd="1" destOrd="0" presId="urn:microsoft.com/office/officeart/2005/8/layout/hProcess11"/>
    <dgm:cxn modelId="{49C900B8-8A4C-4ECF-B151-A3361E9F4DCA}" type="presParOf" srcId="{5BCDA99A-295A-4D15-AE71-E954574F07A9}" destId="{CC5CDC01-6EC4-4633-9F2B-BB0DD4D2BEA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86B4904-3D10-4AF7-BB3A-5B78A1B198A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0CCB2F5-403D-446D-9AE5-1666BFBCDB24}">
      <dgm:prSet/>
      <dgm:spPr/>
      <dgm:t>
        <a:bodyPr/>
        <a:lstStyle/>
        <a:p>
          <a:pPr rtl="0"/>
          <a:r>
            <a:rPr lang="ru-RU" b="1" i="1" u="sng" dirty="0" smtClean="0"/>
            <a:t>Највероватнији нежељени догађај </a:t>
          </a:r>
          <a:r>
            <a:rPr lang="ru-RU" dirty="0" smtClean="0"/>
            <a:t>је догађај за који се поуздано зна да се често јавља, затим да услови у којима настаје погодују његовој појави и да је реално очекивати да може на одређеном простору угрозити животе и здравље људи и направити материјалне штете.</a:t>
          </a:r>
          <a:endParaRPr lang="en-US" dirty="0"/>
        </a:p>
      </dgm:t>
    </dgm:pt>
    <dgm:pt modelId="{CA89FECB-9E9F-4119-8831-61593B8072D2}" type="parTrans" cxnId="{BE014E86-585C-4AD3-8CBF-A82706B0C851}">
      <dgm:prSet/>
      <dgm:spPr/>
      <dgm:t>
        <a:bodyPr/>
        <a:lstStyle/>
        <a:p>
          <a:endParaRPr lang="en-US"/>
        </a:p>
      </dgm:t>
    </dgm:pt>
    <dgm:pt modelId="{DAADCB76-D865-4388-BAF1-EC9055BB63EB}" type="sibTrans" cxnId="{BE014E86-585C-4AD3-8CBF-A82706B0C851}">
      <dgm:prSet/>
      <dgm:spPr/>
      <dgm:t>
        <a:bodyPr/>
        <a:lstStyle/>
        <a:p>
          <a:endParaRPr lang="en-US"/>
        </a:p>
      </dgm:t>
    </dgm:pt>
    <dgm:pt modelId="{E27BF8C7-526C-4028-B2B0-F70742F7BFBF}">
      <dgm:prSet/>
      <dgm:spPr/>
      <dgm:t>
        <a:bodyPr/>
        <a:lstStyle/>
        <a:p>
          <a:pPr rtl="0"/>
          <a:r>
            <a:rPr lang="ru-RU" b="1" i="1" u="sng" dirty="0" smtClean="0"/>
            <a:t>Нежељени догађаj </a:t>
          </a:r>
          <a:r>
            <a:rPr lang="ru-RU" dirty="0" smtClean="0"/>
            <a:t>са најтежим могућим последицама је догађај који се ретко појављује на одређеном простору, а у случају његовог настанка има такав интензитет чије последице су катастрофалне за све штићене вредности.</a:t>
          </a:r>
          <a:endParaRPr lang="en-US" dirty="0"/>
        </a:p>
      </dgm:t>
    </dgm:pt>
    <dgm:pt modelId="{62731DC6-1D17-4933-89FD-F2E213E5705A}" type="parTrans" cxnId="{B3D8825B-020A-48C0-9B9F-7EACDDA6BCBA}">
      <dgm:prSet/>
      <dgm:spPr/>
      <dgm:t>
        <a:bodyPr/>
        <a:lstStyle/>
        <a:p>
          <a:endParaRPr lang="en-US"/>
        </a:p>
      </dgm:t>
    </dgm:pt>
    <dgm:pt modelId="{24584ECA-0B4F-4B36-816D-8645BE9F0B0C}" type="sibTrans" cxnId="{B3D8825B-020A-48C0-9B9F-7EACDDA6BCBA}">
      <dgm:prSet/>
      <dgm:spPr/>
      <dgm:t>
        <a:bodyPr/>
        <a:lstStyle/>
        <a:p>
          <a:endParaRPr lang="en-US"/>
        </a:p>
      </dgm:t>
    </dgm:pt>
    <dgm:pt modelId="{82BC0BFC-1361-4637-8456-FDF8E78EE297}" type="pres">
      <dgm:prSet presAssocID="{686B4904-3D10-4AF7-BB3A-5B78A1B198A5}" presName="linear" presStyleCnt="0">
        <dgm:presLayoutVars>
          <dgm:animLvl val="lvl"/>
          <dgm:resizeHandles val="exact"/>
        </dgm:presLayoutVars>
      </dgm:prSet>
      <dgm:spPr/>
      <dgm:t>
        <a:bodyPr/>
        <a:lstStyle/>
        <a:p>
          <a:endParaRPr lang="en-US"/>
        </a:p>
      </dgm:t>
    </dgm:pt>
    <dgm:pt modelId="{893B829E-4423-4C49-A32C-E4D9631C6B23}" type="pres">
      <dgm:prSet presAssocID="{F0CCB2F5-403D-446D-9AE5-1666BFBCDB24}" presName="parentText" presStyleLbl="node1" presStyleIdx="0" presStyleCnt="2">
        <dgm:presLayoutVars>
          <dgm:chMax val="0"/>
          <dgm:bulletEnabled val="1"/>
        </dgm:presLayoutVars>
      </dgm:prSet>
      <dgm:spPr/>
      <dgm:t>
        <a:bodyPr/>
        <a:lstStyle/>
        <a:p>
          <a:endParaRPr lang="en-US"/>
        </a:p>
      </dgm:t>
    </dgm:pt>
    <dgm:pt modelId="{ECA05716-612B-4B4D-AF86-DA6F114A02F2}" type="pres">
      <dgm:prSet presAssocID="{DAADCB76-D865-4388-BAF1-EC9055BB63EB}" presName="spacer" presStyleCnt="0"/>
      <dgm:spPr/>
    </dgm:pt>
    <dgm:pt modelId="{3130590A-B3D5-4576-AFFF-80CD0B3236B8}" type="pres">
      <dgm:prSet presAssocID="{E27BF8C7-526C-4028-B2B0-F70742F7BFBF}" presName="parentText" presStyleLbl="node1" presStyleIdx="1" presStyleCnt="2">
        <dgm:presLayoutVars>
          <dgm:chMax val="0"/>
          <dgm:bulletEnabled val="1"/>
        </dgm:presLayoutVars>
      </dgm:prSet>
      <dgm:spPr/>
      <dgm:t>
        <a:bodyPr/>
        <a:lstStyle/>
        <a:p>
          <a:endParaRPr lang="en-US"/>
        </a:p>
      </dgm:t>
    </dgm:pt>
  </dgm:ptLst>
  <dgm:cxnLst>
    <dgm:cxn modelId="{BE014E86-585C-4AD3-8CBF-A82706B0C851}" srcId="{686B4904-3D10-4AF7-BB3A-5B78A1B198A5}" destId="{F0CCB2F5-403D-446D-9AE5-1666BFBCDB24}" srcOrd="0" destOrd="0" parTransId="{CA89FECB-9E9F-4119-8831-61593B8072D2}" sibTransId="{DAADCB76-D865-4388-BAF1-EC9055BB63EB}"/>
    <dgm:cxn modelId="{114F0072-AAF6-498D-B1A6-5D911738DAA1}" type="presOf" srcId="{686B4904-3D10-4AF7-BB3A-5B78A1B198A5}" destId="{82BC0BFC-1361-4637-8456-FDF8E78EE297}" srcOrd="0" destOrd="0" presId="urn:microsoft.com/office/officeart/2005/8/layout/vList2"/>
    <dgm:cxn modelId="{0CFB8553-260C-4664-9BCB-E6FA12E9C8A4}" type="presOf" srcId="{E27BF8C7-526C-4028-B2B0-F70742F7BFBF}" destId="{3130590A-B3D5-4576-AFFF-80CD0B3236B8}" srcOrd="0" destOrd="0" presId="urn:microsoft.com/office/officeart/2005/8/layout/vList2"/>
    <dgm:cxn modelId="{07888E8F-5A75-4BAA-925A-D77F595720D8}" type="presOf" srcId="{F0CCB2F5-403D-446D-9AE5-1666BFBCDB24}" destId="{893B829E-4423-4C49-A32C-E4D9631C6B23}" srcOrd="0" destOrd="0" presId="urn:microsoft.com/office/officeart/2005/8/layout/vList2"/>
    <dgm:cxn modelId="{B3D8825B-020A-48C0-9B9F-7EACDDA6BCBA}" srcId="{686B4904-3D10-4AF7-BB3A-5B78A1B198A5}" destId="{E27BF8C7-526C-4028-B2B0-F70742F7BFBF}" srcOrd="1" destOrd="0" parTransId="{62731DC6-1D17-4933-89FD-F2E213E5705A}" sibTransId="{24584ECA-0B4F-4B36-816D-8645BE9F0B0C}"/>
    <dgm:cxn modelId="{CCD3D723-7D25-459C-9443-662614A6F56B}" type="presParOf" srcId="{82BC0BFC-1361-4637-8456-FDF8E78EE297}" destId="{893B829E-4423-4C49-A32C-E4D9631C6B23}" srcOrd="0" destOrd="0" presId="urn:microsoft.com/office/officeart/2005/8/layout/vList2"/>
    <dgm:cxn modelId="{607563FE-C7E6-44EC-B52C-53DABC2B4D05}" type="presParOf" srcId="{82BC0BFC-1361-4637-8456-FDF8E78EE297}" destId="{ECA05716-612B-4B4D-AF86-DA6F114A02F2}" srcOrd="1" destOrd="0" presId="urn:microsoft.com/office/officeart/2005/8/layout/vList2"/>
    <dgm:cxn modelId="{CE5560EC-AEE0-4AFE-9FC4-44BD112CCCB9}" type="presParOf" srcId="{82BC0BFC-1361-4637-8456-FDF8E78EE297}" destId="{3130590A-B3D5-4576-AFFF-80CD0B3236B8}"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5A37C60-5FF9-4D63-B93F-7BBD8F00CD9C}" type="doc">
      <dgm:prSet loTypeId="urn:microsoft.com/office/officeart/2005/8/layout/hList1" loCatId="list" qsTypeId="urn:microsoft.com/office/officeart/2005/8/quickstyle/3d3" qsCatId="3D" csTypeId="urn:microsoft.com/office/officeart/2005/8/colors/colorful2" csCatId="colorful"/>
      <dgm:spPr/>
      <dgm:t>
        <a:bodyPr/>
        <a:lstStyle/>
        <a:p>
          <a:endParaRPr lang="en-US"/>
        </a:p>
      </dgm:t>
    </dgm:pt>
    <dgm:pt modelId="{145A9486-A0F4-42E3-8F23-A2A153687C59}">
      <dgm:prSet/>
      <dgm:spPr/>
      <dgm:t>
        <a:bodyPr/>
        <a:lstStyle/>
        <a:p>
          <a:pPr rtl="0"/>
          <a:r>
            <a:rPr lang="ru-RU" smtClean="0"/>
            <a:t>Сценариo се израђује за две врсте догађаја, и то:</a:t>
          </a:r>
          <a:endParaRPr lang="en-US"/>
        </a:p>
      </dgm:t>
    </dgm:pt>
    <dgm:pt modelId="{54A1EBBB-B536-4E75-B77D-710927CDB8C7}" type="parTrans" cxnId="{BFE0D2A5-A051-4C18-BE29-C396FA273604}">
      <dgm:prSet/>
      <dgm:spPr/>
      <dgm:t>
        <a:bodyPr/>
        <a:lstStyle/>
        <a:p>
          <a:endParaRPr lang="en-US"/>
        </a:p>
      </dgm:t>
    </dgm:pt>
    <dgm:pt modelId="{D419B239-30AD-469A-901A-E856E40D303D}" type="sibTrans" cxnId="{BFE0D2A5-A051-4C18-BE29-C396FA273604}">
      <dgm:prSet/>
      <dgm:spPr/>
      <dgm:t>
        <a:bodyPr/>
        <a:lstStyle/>
        <a:p>
          <a:endParaRPr lang="en-US"/>
        </a:p>
      </dgm:t>
    </dgm:pt>
    <dgm:pt modelId="{9FAE34AA-586C-4A22-A5D9-7D6D36AB3E2A}">
      <dgm:prSet/>
      <dgm:spPr/>
      <dgm:t>
        <a:bodyPr/>
        <a:lstStyle/>
        <a:p>
          <a:pPr rtl="0"/>
          <a:r>
            <a:rPr lang="ru-RU" dirty="0" smtClean="0"/>
            <a:t>највероватнији нежељени догађај</a:t>
          </a:r>
          <a:endParaRPr lang="en-US" dirty="0"/>
        </a:p>
      </dgm:t>
    </dgm:pt>
    <dgm:pt modelId="{FE91B1AC-E28F-4162-8BE9-339B795A2A1A}" type="parTrans" cxnId="{9EA1DB2C-61A1-4DF8-A900-FAF5B5BDEAC2}">
      <dgm:prSet/>
      <dgm:spPr/>
      <dgm:t>
        <a:bodyPr/>
        <a:lstStyle/>
        <a:p>
          <a:endParaRPr lang="en-US"/>
        </a:p>
      </dgm:t>
    </dgm:pt>
    <dgm:pt modelId="{12AC0431-DC6F-4C11-896A-D791D96AF5F2}" type="sibTrans" cxnId="{9EA1DB2C-61A1-4DF8-A900-FAF5B5BDEAC2}">
      <dgm:prSet/>
      <dgm:spPr/>
      <dgm:t>
        <a:bodyPr/>
        <a:lstStyle/>
        <a:p>
          <a:endParaRPr lang="en-US"/>
        </a:p>
      </dgm:t>
    </dgm:pt>
    <dgm:pt modelId="{53FEEFF5-485A-45CA-A268-D616E1545E42}">
      <dgm:prSet/>
      <dgm:spPr/>
      <dgm:t>
        <a:bodyPr/>
        <a:lstStyle/>
        <a:p>
          <a:pPr rtl="0"/>
          <a:r>
            <a:rPr lang="ru-RU" dirty="0" smtClean="0"/>
            <a:t>нежељени догађаj са најтежим могућим последицама.</a:t>
          </a:r>
          <a:endParaRPr lang="en-US" dirty="0"/>
        </a:p>
      </dgm:t>
    </dgm:pt>
    <dgm:pt modelId="{8ED164BC-C6BD-49F5-A698-9DBA9A1DB0BE}" type="parTrans" cxnId="{DDABAF9F-C5A5-4EBF-9397-7C1014CDBAC0}">
      <dgm:prSet/>
      <dgm:spPr/>
      <dgm:t>
        <a:bodyPr/>
        <a:lstStyle/>
        <a:p>
          <a:endParaRPr lang="en-US"/>
        </a:p>
      </dgm:t>
    </dgm:pt>
    <dgm:pt modelId="{DF8D078C-CAEB-4C07-97B4-C95B7F9073A4}" type="sibTrans" cxnId="{DDABAF9F-C5A5-4EBF-9397-7C1014CDBAC0}">
      <dgm:prSet/>
      <dgm:spPr/>
      <dgm:t>
        <a:bodyPr/>
        <a:lstStyle/>
        <a:p>
          <a:endParaRPr lang="en-US"/>
        </a:p>
      </dgm:t>
    </dgm:pt>
    <dgm:pt modelId="{F3A4E0A1-9F97-47CF-9022-451FFAADB6D6}" type="pres">
      <dgm:prSet presAssocID="{25A37C60-5FF9-4D63-B93F-7BBD8F00CD9C}" presName="Name0" presStyleCnt="0">
        <dgm:presLayoutVars>
          <dgm:dir/>
          <dgm:animLvl val="lvl"/>
          <dgm:resizeHandles val="exact"/>
        </dgm:presLayoutVars>
      </dgm:prSet>
      <dgm:spPr/>
      <dgm:t>
        <a:bodyPr/>
        <a:lstStyle/>
        <a:p>
          <a:endParaRPr lang="en-US"/>
        </a:p>
      </dgm:t>
    </dgm:pt>
    <dgm:pt modelId="{77A9D6DB-FDEA-46A2-A5F5-D8E488C4163E}" type="pres">
      <dgm:prSet presAssocID="{145A9486-A0F4-42E3-8F23-A2A153687C59}" presName="composite" presStyleCnt="0"/>
      <dgm:spPr/>
    </dgm:pt>
    <dgm:pt modelId="{F17121D4-F3A6-4873-B4F8-B7D288B292CD}" type="pres">
      <dgm:prSet presAssocID="{145A9486-A0F4-42E3-8F23-A2A153687C59}" presName="parTx" presStyleLbl="alignNode1" presStyleIdx="0" presStyleCnt="1">
        <dgm:presLayoutVars>
          <dgm:chMax val="0"/>
          <dgm:chPref val="0"/>
          <dgm:bulletEnabled val="1"/>
        </dgm:presLayoutVars>
      </dgm:prSet>
      <dgm:spPr/>
      <dgm:t>
        <a:bodyPr/>
        <a:lstStyle/>
        <a:p>
          <a:endParaRPr lang="en-US"/>
        </a:p>
      </dgm:t>
    </dgm:pt>
    <dgm:pt modelId="{9F797C97-70D5-4AAA-A544-8653B7831723}" type="pres">
      <dgm:prSet presAssocID="{145A9486-A0F4-42E3-8F23-A2A153687C59}" presName="desTx" presStyleLbl="alignAccFollowNode1" presStyleIdx="0" presStyleCnt="1">
        <dgm:presLayoutVars>
          <dgm:bulletEnabled val="1"/>
        </dgm:presLayoutVars>
      </dgm:prSet>
      <dgm:spPr/>
      <dgm:t>
        <a:bodyPr/>
        <a:lstStyle/>
        <a:p>
          <a:endParaRPr lang="en-US"/>
        </a:p>
      </dgm:t>
    </dgm:pt>
  </dgm:ptLst>
  <dgm:cxnLst>
    <dgm:cxn modelId="{9EA1DB2C-61A1-4DF8-A900-FAF5B5BDEAC2}" srcId="{145A9486-A0F4-42E3-8F23-A2A153687C59}" destId="{9FAE34AA-586C-4A22-A5D9-7D6D36AB3E2A}" srcOrd="0" destOrd="0" parTransId="{FE91B1AC-E28F-4162-8BE9-339B795A2A1A}" sibTransId="{12AC0431-DC6F-4C11-896A-D791D96AF5F2}"/>
    <dgm:cxn modelId="{988E5309-762C-40C0-89AF-81A317522642}" type="presOf" srcId="{145A9486-A0F4-42E3-8F23-A2A153687C59}" destId="{F17121D4-F3A6-4873-B4F8-B7D288B292CD}" srcOrd="0" destOrd="0" presId="urn:microsoft.com/office/officeart/2005/8/layout/hList1"/>
    <dgm:cxn modelId="{DDABAF9F-C5A5-4EBF-9397-7C1014CDBAC0}" srcId="{145A9486-A0F4-42E3-8F23-A2A153687C59}" destId="{53FEEFF5-485A-45CA-A268-D616E1545E42}" srcOrd="1" destOrd="0" parTransId="{8ED164BC-C6BD-49F5-A698-9DBA9A1DB0BE}" sibTransId="{DF8D078C-CAEB-4C07-97B4-C95B7F9073A4}"/>
    <dgm:cxn modelId="{A6DFB0A9-ACD8-4821-A347-2C1BAB641473}" type="presOf" srcId="{25A37C60-5FF9-4D63-B93F-7BBD8F00CD9C}" destId="{F3A4E0A1-9F97-47CF-9022-451FFAADB6D6}" srcOrd="0" destOrd="0" presId="urn:microsoft.com/office/officeart/2005/8/layout/hList1"/>
    <dgm:cxn modelId="{BFE0D2A5-A051-4C18-BE29-C396FA273604}" srcId="{25A37C60-5FF9-4D63-B93F-7BBD8F00CD9C}" destId="{145A9486-A0F4-42E3-8F23-A2A153687C59}" srcOrd="0" destOrd="0" parTransId="{54A1EBBB-B536-4E75-B77D-710927CDB8C7}" sibTransId="{D419B239-30AD-469A-901A-E856E40D303D}"/>
    <dgm:cxn modelId="{4DF0F3B2-1DAB-48CA-B523-B4DF8BA33DF9}" type="presOf" srcId="{53FEEFF5-485A-45CA-A268-D616E1545E42}" destId="{9F797C97-70D5-4AAA-A544-8653B7831723}" srcOrd="0" destOrd="1" presId="urn:microsoft.com/office/officeart/2005/8/layout/hList1"/>
    <dgm:cxn modelId="{4F105390-2AB5-4875-90F4-5B112AA4CEBD}" type="presOf" srcId="{9FAE34AA-586C-4A22-A5D9-7D6D36AB3E2A}" destId="{9F797C97-70D5-4AAA-A544-8653B7831723}" srcOrd="0" destOrd="0" presId="urn:microsoft.com/office/officeart/2005/8/layout/hList1"/>
    <dgm:cxn modelId="{DB7A66B1-7260-4D8A-96F3-A4C54EA37DF3}" type="presParOf" srcId="{F3A4E0A1-9F97-47CF-9022-451FFAADB6D6}" destId="{77A9D6DB-FDEA-46A2-A5F5-D8E488C4163E}" srcOrd="0" destOrd="0" presId="urn:microsoft.com/office/officeart/2005/8/layout/hList1"/>
    <dgm:cxn modelId="{9A4626DD-DD91-4070-815D-D0903EB94E30}" type="presParOf" srcId="{77A9D6DB-FDEA-46A2-A5F5-D8E488C4163E}" destId="{F17121D4-F3A6-4873-B4F8-B7D288B292CD}" srcOrd="0" destOrd="0" presId="urn:microsoft.com/office/officeart/2005/8/layout/hList1"/>
    <dgm:cxn modelId="{C50AB24E-9B6D-4AA6-A03A-1503A2EDF06E}" type="presParOf" srcId="{77A9D6DB-FDEA-46A2-A5F5-D8E488C4163E}" destId="{9F797C97-70D5-4AAA-A544-8653B7831723}" srcOrd="1" destOrd="0" presId="urn:microsoft.com/office/officeart/2005/8/layout/h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229D1CF-117D-440A-BFDF-A1E2DE5E414A}" type="doc">
      <dgm:prSet loTypeId="urn:microsoft.com/office/officeart/2005/8/layout/hProcess11" loCatId="process" qsTypeId="urn:microsoft.com/office/officeart/2005/8/quickstyle/3d2" qsCatId="3D" csTypeId="urn:microsoft.com/office/officeart/2005/8/colors/accent1_2" csCatId="accent1" phldr="1"/>
      <dgm:spPr/>
      <dgm:t>
        <a:bodyPr/>
        <a:lstStyle/>
        <a:p>
          <a:endParaRPr lang="en-US"/>
        </a:p>
      </dgm:t>
    </dgm:pt>
    <dgm:pt modelId="{15CBE7DE-ABA5-45D1-A0FC-41DF950E5F16}">
      <dgm:prSet custT="1"/>
      <dgm:spPr/>
      <dgm:t>
        <a:bodyPr/>
        <a:lstStyle/>
        <a:p>
          <a:pPr rtl="0"/>
          <a:r>
            <a:rPr lang="sr-Cyrl-RS" sz="1800" b="1" u="sng" dirty="0" smtClean="0"/>
            <a:t>Процена ризика </a:t>
          </a:r>
          <a:r>
            <a:rPr lang="en-US" sz="1800" b="1" u="sng" dirty="0" smtClean="0"/>
            <a:t>– </a:t>
          </a:r>
          <a:r>
            <a:rPr lang="sr-Cyrl-RS" sz="1800" b="1" i="1" u="sng" dirty="0" smtClean="0">
              <a:solidFill>
                <a:srgbClr val="FF0000"/>
              </a:solidFill>
            </a:rPr>
            <a:t>ПОСЕБАН ДЕО </a:t>
          </a:r>
          <a:r>
            <a:rPr lang="ru-RU" sz="1800" b="1" i="1" u="sng" dirty="0" smtClean="0">
              <a:solidFill>
                <a:srgbClr val="00B0F0"/>
              </a:solidFill>
            </a:rPr>
            <a:t>Смернице за израду сценарија</a:t>
          </a:r>
          <a:endParaRPr lang="en-US" sz="1800" b="1" i="1" u="sng" dirty="0">
            <a:solidFill>
              <a:srgbClr val="00B0F0"/>
            </a:solidFill>
          </a:endParaRPr>
        </a:p>
      </dgm:t>
    </dgm:pt>
    <dgm:pt modelId="{8B93CD5B-B0F0-4D6D-8A0E-669F48C2D39D}" type="parTrans" cxnId="{87BA812F-0921-4044-B607-F01BF0363687}">
      <dgm:prSet/>
      <dgm:spPr/>
      <dgm:t>
        <a:bodyPr/>
        <a:lstStyle/>
        <a:p>
          <a:endParaRPr lang="en-US"/>
        </a:p>
      </dgm:t>
    </dgm:pt>
    <dgm:pt modelId="{60A3DE96-BBBE-4C0D-A70C-41CF5D5ABE8E}" type="sibTrans" cxnId="{87BA812F-0921-4044-B607-F01BF0363687}">
      <dgm:prSet/>
      <dgm:spPr/>
      <dgm:t>
        <a:bodyPr/>
        <a:lstStyle/>
        <a:p>
          <a:endParaRPr lang="en-US"/>
        </a:p>
      </dgm:t>
    </dgm:pt>
    <dgm:pt modelId="{0BFA5168-1BB5-4076-95BD-12231EF6107C}" type="pres">
      <dgm:prSet presAssocID="{B229D1CF-117D-440A-BFDF-A1E2DE5E414A}" presName="Name0" presStyleCnt="0">
        <dgm:presLayoutVars>
          <dgm:dir/>
          <dgm:resizeHandles val="exact"/>
        </dgm:presLayoutVars>
      </dgm:prSet>
      <dgm:spPr/>
      <dgm:t>
        <a:bodyPr/>
        <a:lstStyle/>
        <a:p>
          <a:endParaRPr lang="en-US"/>
        </a:p>
      </dgm:t>
    </dgm:pt>
    <dgm:pt modelId="{FC43A78A-D00D-43B7-8FE2-0C8B4D9DC290}" type="pres">
      <dgm:prSet presAssocID="{B229D1CF-117D-440A-BFDF-A1E2DE5E414A}" presName="arrow" presStyleLbl="bgShp" presStyleIdx="0" presStyleCnt="1"/>
      <dgm:spPr/>
    </dgm:pt>
    <dgm:pt modelId="{F0E72680-EE4B-4835-9DE3-A68766947F99}" type="pres">
      <dgm:prSet presAssocID="{B229D1CF-117D-440A-BFDF-A1E2DE5E414A}" presName="points" presStyleCnt="0"/>
      <dgm:spPr/>
    </dgm:pt>
    <dgm:pt modelId="{5BCDA99A-295A-4D15-AE71-E954574F07A9}" type="pres">
      <dgm:prSet presAssocID="{15CBE7DE-ABA5-45D1-A0FC-41DF950E5F16}" presName="compositeA" presStyleCnt="0"/>
      <dgm:spPr/>
    </dgm:pt>
    <dgm:pt modelId="{EA4B61F5-FEF3-4F0A-8821-9C7999147BBC}" type="pres">
      <dgm:prSet presAssocID="{15CBE7DE-ABA5-45D1-A0FC-41DF950E5F16}" presName="textA" presStyleLbl="revTx" presStyleIdx="0" presStyleCnt="1">
        <dgm:presLayoutVars>
          <dgm:bulletEnabled val="1"/>
        </dgm:presLayoutVars>
      </dgm:prSet>
      <dgm:spPr/>
      <dgm:t>
        <a:bodyPr/>
        <a:lstStyle/>
        <a:p>
          <a:endParaRPr lang="en-US"/>
        </a:p>
      </dgm:t>
    </dgm:pt>
    <dgm:pt modelId="{AE7F98F1-0197-4254-9653-E7D6F2AC5B44}" type="pres">
      <dgm:prSet presAssocID="{15CBE7DE-ABA5-45D1-A0FC-41DF950E5F16}" presName="circleA" presStyleLbl="node1" presStyleIdx="0" presStyleCnt="1"/>
      <dgm:spPr/>
    </dgm:pt>
    <dgm:pt modelId="{CC5CDC01-6EC4-4633-9F2B-BB0DD4D2BEA2}" type="pres">
      <dgm:prSet presAssocID="{15CBE7DE-ABA5-45D1-A0FC-41DF950E5F16}" presName="spaceA" presStyleCnt="0"/>
      <dgm:spPr/>
    </dgm:pt>
  </dgm:ptLst>
  <dgm:cxnLst>
    <dgm:cxn modelId="{35D7FDA4-D669-4643-AA76-A32B40A38DC3}" type="presOf" srcId="{15CBE7DE-ABA5-45D1-A0FC-41DF950E5F16}" destId="{EA4B61F5-FEF3-4F0A-8821-9C7999147BBC}" srcOrd="0" destOrd="0" presId="urn:microsoft.com/office/officeart/2005/8/layout/hProcess11"/>
    <dgm:cxn modelId="{39C14F68-7DC0-424F-8C23-A5CFBE4D637B}" type="presOf" srcId="{B229D1CF-117D-440A-BFDF-A1E2DE5E414A}" destId="{0BFA5168-1BB5-4076-95BD-12231EF6107C}" srcOrd="0" destOrd="0" presId="urn:microsoft.com/office/officeart/2005/8/layout/hProcess11"/>
    <dgm:cxn modelId="{87BA812F-0921-4044-B607-F01BF0363687}" srcId="{B229D1CF-117D-440A-BFDF-A1E2DE5E414A}" destId="{15CBE7DE-ABA5-45D1-A0FC-41DF950E5F16}" srcOrd="0" destOrd="0" parTransId="{8B93CD5B-B0F0-4D6D-8A0E-669F48C2D39D}" sibTransId="{60A3DE96-BBBE-4C0D-A70C-41CF5D5ABE8E}"/>
    <dgm:cxn modelId="{0EDC44A3-6537-4945-9E32-829C8370F984}" type="presParOf" srcId="{0BFA5168-1BB5-4076-95BD-12231EF6107C}" destId="{FC43A78A-D00D-43B7-8FE2-0C8B4D9DC290}" srcOrd="0" destOrd="0" presId="urn:microsoft.com/office/officeart/2005/8/layout/hProcess11"/>
    <dgm:cxn modelId="{1A42F403-E5AF-4D21-8254-31734AB0A7DD}" type="presParOf" srcId="{0BFA5168-1BB5-4076-95BD-12231EF6107C}" destId="{F0E72680-EE4B-4835-9DE3-A68766947F99}" srcOrd="1" destOrd="0" presId="urn:microsoft.com/office/officeart/2005/8/layout/hProcess11"/>
    <dgm:cxn modelId="{41CDACB8-7722-430E-9CA7-920716356B34}" type="presParOf" srcId="{F0E72680-EE4B-4835-9DE3-A68766947F99}" destId="{5BCDA99A-295A-4D15-AE71-E954574F07A9}" srcOrd="0" destOrd="0" presId="urn:microsoft.com/office/officeart/2005/8/layout/hProcess11"/>
    <dgm:cxn modelId="{5DC1AAC0-2183-47E5-B4F3-DD87539C4353}" type="presParOf" srcId="{5BCDA99A-295A-4D15-AE71-E954574F07A9}" destId="{EA4B61F5-FEF3-4F0A-8821-9C7999147BBC}" srcOrd="0" destOrd="0" presId="urn:microsoft.com/office/officeart/2005/8/layout/hProcess11"/>
    <dgm:cxn modelId="{A07C9F5D-D1B1-49DF-91DA-5791E042D752}" type="presParOf" srcId="{5BCDA99A-295A-4D15-AE71-E954574F07A9}" destId="{AE7F98F1-0197-4254-9653-E7D6F2AC5B44}" srcOrd="1" destOrd="0" presId="urn:microsoft.com/office/officeart/2005/8/layout/hProcess11"/>
    <dgm:cxn modelId="{0EA85F53-EB96-49D9-BE91-96693FBF4AF9}" type="presParOf" srcId="{5BCDA99A-295A-4D15-AE71-E954574F07A9}" destId="{CC5CDC01-6EC4-4633-9F2B-BB0DD4D2BEA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08E6334-C8BA-426A-96E3-96FDD280E7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A4E05BA-B4E9-40C1-9B55-10E9DD8D1832}">
      <dgm:prSet/>
      <dgm:spPr/>
      <dgm:t>
        <a:bodyPr/>
        <a:lstStyle/>
        <a:p>
          <a:pPr rtl="0"/>
          <a:r>
            <a:rPr lang="sr-Cyrl-RS" smtClean="0"/>
            <a:t>Сценарио мора задовољавати следеће услове:</a:t>
          </a:r>
          <a:endParaRPr lang="en-US"/>
        </a:p>
      </dgm:t>
    </dgm:pt>
    <dgm:pt modelId="{33E0B07E-9AB9-452F-A4A6-05BD598C71C9}" type="parTrans" cxnId="{95DEC836-6571-48AD-8B19-10CE88014027}">
      <dgm:prSet/>
      <dgm:spPr/>
      <dgm:t>
        <a:bodyPr/>
        <a:lstStyle/>
        <a:p>
          <a:endParaRPr lang="en-US"/>
        </a:p>
      </dgm:t>
    </dgm:pt>
    <dgm:pt modelId="{04D7B22E-CFFA-43EE-9CED-57C28C809303}" type="sibTrans" cxnId="{95DEC836-6571-48AD-8B19-10CE88014027}">
      <dgm:prSet/>
      <dgm:spPr/>
      <dgm:t>
        <a:bodyPr/>
        <a:lstStyle/>
        <a:p>
          <a:endParaRPr lang="en-US"/>
        </a:p>
      </dgm:t>
    </dgm:pt>
    <dgm:pt modelId="{E106B33A-F11E-426D-91CA-C497175A1E22}">
      <dgm:prSet/>
      <dgm:spPr/>
      <dgm:t>
        <a:bodyPr/>
        <a:lstStyle/>
        <a:p>
          <a:pPr rtl="0"/>
          <a:r>
            <a:rPr lang="sr-Cyrl-RS" smtClean="0"/>
            <a:t>бити вероватан, поткрепљен чињеницама, односно описати нежељене догађаје унутар опасности, који се стварно могу догодити;</a:t>
          </a:r>
          <a:endParaRPr lang="en-US"/>
        </a:p>
      </dgm:t>
    </dgm:pt>
    <dgm:pt modelId="{18E3500B-5D64-47CE-80E8-9DCE74752C8A}" type="parTrans" cxnId="{42400CAF-6DE9-4396-A28A-F67F95B314CA}">
      <dgm:prSet/>
      <dgm:spPr/>
      <dgm:t>
        <a:bodyPr/>
        <a:lstStyle/>
        <a:p>
          <a:endParaRPr lang="en-US"/>
        </a:p>
      </dgm:t>
    </dgm:pt>
    <dgm:pt modelId="{9FAAB72D-1CB4-42F1-B5A6-0C4216E823FC}" type="sibTrans" cxnId="{42400CAF-6DE9-4396-A28A-F67F95B314CA}">
      <dgm:prSet/>
      <dgm:spPr/>
      <dgm:t>
        <a:bodyPr/>
        <a:lstStyle/>
        <a:p>
          <a:endParaRPr lang="en-US"/>
        </a:p>
      </dgm:t>
    </dgm:pt>
    <dgm:pt modelId="{7AE63244-9C15-4A12-9D85-CDE1D77FBEAE}">
      <dgm:prSet/>
      <dgm:spPr/>
      <dgm:t>
        <a:bodyPr/>
        <a:lstStyle/>
        <a:p>
          <a:pPr rtl="0"/>
          <a:r>
            <a:rPr lang="sr-Cyrl-RS" dirty="0" smtClean="0"/>
            <a:t>описивати последице нежељених догађаја унутар појединих опасности, који имају утицај на минимално две штићене вредности;</a:t>
          </a:r>
          <a:endParaRPr lang="en-US" dirty="0"/>
        </a:p>
      </dgm:t>
    </dgm:pt>
    <dgm:pt modelId="{62144CBF-90AB-4768-BDED-B3F89EEE8F0D}" type="parTrans" cxnId="{86ECBD6E-456E-43E9-AA40-F08A1C7987B4}">
      <dgm:prSet/>
      <dgm:spPr/>
      <dgm:t>
        <a:bodyPr/>
        <a:lstStyle/>
        <a:p>
          <a:endParaRPr lang="en-US"/>
        </a:p>
      </dgm:t>
    </dgm:pt>
    <dgm:pt modelId="{A03E9F30-FD47-4015-892C-E42361518F61}" type="sibTrans" cxnId="{86ECBD6E-456E-43E9-AA40-F08A1C7987B4}">
      <dgm:prSet/>
      <dgm:spPr/>
      <dgm:t>
        <a:bodyPr/>
        <a:lstStyle/>
        <a:p>
          <a:endParaRPr lang="en-US"/>
        </a:p>
      </dgm:t>
    </dgm:pt>
    <dgm:pt modelId="{D5D27557-81D7-4A7F-B505-98A1A38B997D}">
      <dgm:prSet/>
      <dgm:spPr/>
      <dgm:t>
        <a:bodyPr/>
        <a:lstStyle/>
        <a:p>
          <a:pPr rtl="0"/>
          <a:r>
            <a:rPr lang="sr-Cyrl-RS" smtClean="0"/>
            <a:t>бити израђен доследно и може варирати у тежини и то у распону од реалног до најгорег могућег догађаја према тежини последица;</a:t>
          </a:r>
          <a:endParaRPr lang="en-US"/>
        </a:p>
      </dgm:t>
    </dgm:pt>
    <dgm:pt modelId="{8D596A15-2765-4902-BD0F-89BA99B1CAD2}" type="parTrans" cxnId="{17F34BAA-846C-4574-9F5F-37AC0C882335}">
      <dgm:prSet/>
      <dgm:spPr/>
      <dgm:t>
        <a:bodyPr/>
        <a:lstStyle/>
        <a:p>
          <a:endParaRPr lang="en-US"/>
        </a:p>
      </dgm:t>
    </dgm:pt>
    <dgm:pt modelId="{1B25B53C-34B8-4782-9A24-8A688154A5EC}" type="sibTrans" cxnId="{17F34BAA-846C-4574-9F5F-37AC0C882335}">
      <dgm:prSet/>
      <dgm:spPr/>
      <dgm:t>
        <a:bodyPr/>
        <a:lstStyle/>
        <a:p>
          <a:endParaRPr lang="en-US"/>
        </a:p>
      </dgm:t>
    </dgm:pt>
    <dgm:pt modelId="{61BF2909-3118-46D9-B689-6E5F9DFAC9A0}">
      <dgm:prSet/>
      <dgm:spPr/>
      <dgm:t>
        <a:bodyPr/>
        <a:lstStyle/>
        <a:p>
          <a:pPr rtl="0"/>
          <a:r>
            <a:rPr lang="sr-Cyrl-RS" smtClean="0"/>
            <a:t>бити постављен у време и услове који одговарају реалној ситуацији;</a:t>
          </a:r>
          <a:endParaRPr lang="en-US"/>
        </a:p>
      </dgm:t>
    </dgm:pt>
    <dgm:pt modelId="{84DA33AD-3174-4562-B6F1-938AB3F3F97F}" type="parTrans" cxnId="{A4D4B7FB-16A3-45BE-A98D-02E9D98E641F}">
      <dgm:prSet/>
      <dgm:spPr/>
      <dgm:t>
        <a:bodyPr/>
        <a:lstStyle/>
        <a:p>
          <a:endParaRPr lang="en-US"/>
        </a:p>
      </dgm:t>
    </dgm:pt>
    <dgm:pt modelId="{13EA785C-5D48-4811-956B-9508FEAB7303}" type="sibTrans" cxnId="{A4D4B7FB-16A3-45BE-A98D-02E9D98E641F}">
      <dgm:prSet/>
      <dgm:spPr/>
      <dgm:t>
        <a:bodyPr/>
        <a:lstStyle/>
        <a:p>
          <a:endParaRPr lang="en-US"/>
        </a:p>
      </dgm:t>
    </dgm:pt>
    <dgm:pt modelId="{A4EF89E2-AEA1-4D89-B8C1-76104AEE5782}">
      <dgm:prSet/>
      <dgm:spPr/>
      <dgm:t>
        <a:bodyPr/>
        <a:lstStyle/>
        <a:p>
          <a:pPr rtl="0"/>
          <a:r>
            <a:rPr lang="sr-Cyrl-RS" dirty="0" smtClean="0"/>
            <a:t>описивати могуће догађаје толико детаљно колико је потребно како би се на основу сценарија спроводило реално поступање са ризиком (третман ризика);</a:t>
          </a:r>
          <a:endParaRPr lang="en-US" dirty="0"/>
        </a:p>
      </dgm:t>
    </dgm:pt>
    <dgm:pt modelId="{85F7E694-C914-47D9-AF31-C09B0BA40EA1}" type="parTrans" cxnId="{2F20D47C-BB64-4236-8D9F-766924559CE1}">
      <dgm:prSet/>
      <dgm:spPr/>
      <dgm:t>
        <a:bodyPr/>
        <a:lstStyle/>
        <a:p>
          <a:endParaRPr lang="en-US"/>
        </a:p>
      </dgm:t>
    </dgm:pt>
    <dgm:pt modelId="{32A1E5FC-D956-4469-99E1-3C4F4FC351D4}" type="sibTrans" cxnId="{2F20D47C-BB64-4236-8D9F-766924559CE1}">
      <dgm:prSet/>
      <dgm:spPr/>
      <dgm:t>
        <a:bodyPr/>
        <a:lstStyle/>
        <a:p>
          <a:endParaRPr lang="en-US"/>
        </a:p>
      </dgm:t>
    </dgm:pt>
    <dgm:pt modelId="{F94B6BAF-C059-458E-97F8-4C55F7312B58}">
      <dgm:prSet/>
      <dgm:spPr/>
      <dgm:t>
        <a:bodyPr/>
        <a:lstStyle/>
        <a:p>
          <a:pPr rtl="0"/>
          <a:r>
            <a:rPr lang="sr-Cyrl-RS" smtClean="0"/>
            <a:t>узети у обзир постојећи законодавни оквир као и потребне промене ради смањења ризика;</a:t>
          </a:r>
          <a:endParaRPr lang="en-US"/>
        </a:p>
      </dgm:t>
    </dgm:pt>
    <dgm:pt modelId="{919E8135-344B-4388-B64F-BBEA3FDB7A9A}" type="parTrans" cxnId="{9D115B9B-657B-4EEE-BF5C-5F6BAB8B4BC3}">
      <dgm:prSet/>
      <dgm:spPr/>
      <dgm:t>
        <a:bodyPr/>
        <a:lstStyle/>
        <a:p>
          <a:endParaRPr lang="en-US"/>
        </a:p>
      </dgm:t>
    </dgm:pt>
    <dgm:pt modelId="{99529E9B-8783-479A-AE7B-E45860419EE3}" type="sibTrans" cxnId="{9D115B9B-657B-4EEE-BF5C-5F6BAB8B4BC3}">
      <dgm:prSet/>
      <dgm:spPr/>
      <dgm:t>
        <a:bodyPr/>
        <a:lstStyle/>
        <a:p>
          <a:endParaRPr lang="en-US"/>
        </a:p>
      </dgm:t>
    </dgm:pt>
    <dgm:pt modelId="{12F8D54E-A6BD-488E-9BC7-A7CF5BFA2567}">
      <dgm:prSet/>
      <dgm:spPr/>
      <dgm:t>
        <a:bodyPr/>
        <a:lstStyle/>
        <a:p>
          <a:pPr rtl="0"/>
          <a:r>
            <a:rPr lang="sr-Cyrl-RS" dirty="0" smtClean="0"/>
            <a:t>узети у обзир стање и капацитете система заштите и спасавања (систем раног упозоравања, оперативне снаге, способност субјеката од посебног значаја за заштиту и спасавање и др.).</a:t>
          </a:r>
          <a:endParaRPr lang="en-US" dirty="0"/>
        </a:p>
      </dgm:t>
    </dgm:pt>
    <dgm:pt modelId="{6C24AFB3-264A-46BD-A529-B303F7E0003B}" type="parTrans" cxnId="{7BA53573-A2EB-49B8-B65C-C529A220A07D}">
      <dgm:prSet/>
      <dgm:spPr/>
      <dgm:t>
        <a:bodyPr/>
        <a:lstStyle/>
        <a:p>
          <a:endParaRPr lang="en-US"/>
        </a:p>
      </dgm:t>
    </dgm:pt>
    <dgm:pt modelId="{150C2417-962B-471F-871A-BCBBFF5BC886}" type="sibTrans" cxnId="{7BA53573-A2EB-49B8-B65C-C529A220A07D}">
      <dgm:prSet/>
      <dgm:spPr/>
      <dgm:t>
        <a:bodyPr/>
        <a:lstStyle/>
        <a:p>
          <a:endParaRPr lang="en-US"/>
        </a:p>
      </dgm:t>
    </dgm:pt>
    <dgm:pt modelId="{3CA7ED86-FFD1-46BF-8792-060265274AE3}" type="pres">
      <dgm:prSet presAssocID="{C08E6334-C8BA-426A-96E3-96FDD280E7B9}" presName="linear" presStyleCnt="0">
        <dgm:presLayoutVars>
          <dgm:dir/>
          <dgm:animLvl val="lvl"/>
          <dgm:resizeHandles val="exact"/>
        </dgm:presLayoutVars>
      </dgm:prSet>
      <dgm:spPr/>
      <dgm:t>
        <a:bodyPr/>
        <a:lstStyle/>
        <a:p>
          <a:endParaRPr lang="en-US"/>
        </a:p>
      </dgm:t>
    </dgm:pt>
    <dgm:pt modelId="{6B823D67-391F-4895-A75D-2C85C7840233}" type="pres">
      <dgm:prSet presAssocID="{AA4E05BA-B4E9-40C1-9B55-10E9DD8D1832}" presName="parentLin" presStyleCnt="0"/>
      <dgm:spPr/>
    </dgm:pt>
    <dgm:pt modelId="{5E337B77-93C0-4E8F-A987-B62418510EC3}" type="pres">
      <dgm:prSet presAssocID="{AA4E05BA-B4E9-40C1-9B55-10E9DD8D1832}" presName="parentLeftMargin" presStyleLbl="node1" presStyleIdx="0" presStyleCnt="1"/>
      <dgm:spPr/>
      <dgm:t>
        <a:bodyPr/>
        <a:lstStyle/>
        <a:p>
          <a:endParaRPr lang="en-US"/>
        </a:p>
      </dgm:t>
    </dgm:pt>
    <dgm:pt modelId="{7461CA18-3987-4CCD-A6B5-94EEC612DE4C}" type="pres">
      <dgm:prSet presAssocID="{AA4E05BA-B4E9-40C1-9B55-10E9DD8D1832}" presName="parentText" presStyleLbl="node1" presStyleIdx="0" presStyleCnt="1">
        <dgm:presLayoutVars>
          <dgm:chMax val="0"/>
          <dgm:bulletEnabled val="1"/>
        </dgm:presLayoutVars>
      </dgm:prSet>
      <dgm:spPr/>
      <dgm:t>
        <a:bodyPr/>
        <a:lstStyle/>
        <a:p>
          <a:endParaRPr lang="en-US"/>
        </a:p>
      </dgm:t>
    </dgm:pt>
    <dgm:pt modelId="{1A20399C-70A6-42DB-BC76-6AF75CE3A373}" type="pres">
      <dgm:prSet presAssocID="{AA4E05BA-B4E9-40C1-9B55-10E9DD8D1832}" presName="negativeSpace" presStyleCnt="0"/>
      <dgm:spPr/>
    </dgm:pt>
    <dgm:pt modelId="{8962BCB4-A0D7-4DAE-8E88-126DC1F8E6BA}" type="pres">
      <dgm:prSet presAssocID="{AA4E05BA-B4E9-40C1-9B55-10E9DD8D1832}" presName="childText" presStyleLbl="conFgAcc1" presStyleIdx="0" presStyleCnt="1">
        <dgm:presLayoutVars>
          <dgm:bulletEnabled val="1"/>
        </dgm:presLayoutVars>
      </dgm:prSet>
      <dgm:spPr/>
      <dgm:t>
        <a:bodyPr/>
        <a:lstStyle/>
        <a:p>
          <a:endParaRPr lang="en-US"/>
        </a:p>
      </dgm:t>
    </dgm:pt>
  </dgm:ptLst>
  <dgm:cxnLst>
    <dgm:cxn modelId="{227FBA88-C784-454D-87F5-5EFFC792A71B}" type="presOf" srcId="{12F8D54E-A6BD-488E-9BC7-A7CF5BFA2567}" destId="{8962BCB4-A0D7-4DAE-8E88-126DC1F8E6BA}" srcOrd="0" destOrd="6" presId="urn:microsoft.com/office/officeart/2005/8/layout/list1"/>
    <dgm:cxn modelId="{8977FC32-7843-4CA2-A486-1DF20B4C3328}" type="presOf" srcId="{C08E6334-C8BA-426A-96E3-96FDD280E7B9}" destId="{3CA7ED86-FFD1-46BF-8792-060265274AE3}" srcOrd="0" destOrd="0" presId="urn:microsoft.com/office/officeart/2005/8/layout/list1"/>
    <dgm:cxn modelId="{F98D3E5F-3162-4430-8AD2-DD4BEF2B3363}" type="presOf" srcId="{E106B33A-F11E-426D-91CA-C497175A1E22}" destId="{8962BCB4-A0D7-4DAE-8E88-126DC1F8E6BA}" srcOrd="0" destOrd="0" presId="urn:microsoft.com/office/officeart/2005/8/layout/list1"/>
    <dgm:cxn modelId="{42400CAF-6DE9-4396-A28A-F67F95B314CA}" srcId="{AA4E05BA-B4E9-40C1-9B55-10E9DD8D1832}" destId="{E106B33A-F11E-426D-91CA-C497175A1E22}" srcOrd="0" destOrd="0" parTransId="{18E3500B-5D64-47CE-80E8-9DCE74752C8A}" sibTransId="{9FAAB72D-1CB4-42F1-B5A6-0C4216E823FC}"/>
    <dgm:cxn modelId="{2F20D47C-BB64-4236-8D9F-766924559CE1}" srcId="{AA4E05BA-B4E9-40C1-9B55-10E9DD8D1832}" destId="{A4EF89E2-AEA1-4D89-B8C1-76104AEE5782}" srcOrd="4" destOrd="0" parTransId="{85F7E694-C914-47D9-AF31-C09B0BA40EA1}" sibTransId="{32A1E5FC-D956-4469-99E1-3C4F4FC351D4}"/>
    <dgm:cxn modelId="{C841D514-BA81-432F-815D-F2B348FA4FB4}" type="presOf" srcId="{AA4E05BA-B4E9-40C1-9B55-10E9DD8D1832}" destId="{7461CA18-3987-4CCD-A6B5-94EEC612DE4C}" srcOrd="1" destOrd="0" presId="urn:microsoft.com/office/officeart/2005/8/layout/list1"/>
    <dgm:cxn modelId="{9FE3E69A-15F6-466A-BB0B-E5B04C0BAC4B}" type="presOf" srcId="{A4EF89E2-AEA1-4D89-B8C1-76104AEE5782}" destId="{8962BCB4-A0D7-4DAE-8E88-126DC1F8E6BA}" srcOrd="0" destOrd="4" presId="urn:microsoft.com/office/officeart/2005/8/layout/list1"/>
    <dgm:cxn modelId="{9D248BF8-C637-40C3-8C01-F7DA196A3F29}" type="presOf" srcId="{7AE63244-9C15-4A12-9D85-CDE1D77FBEAE}" destId="{8962BCB4-A0D7-4DAE-8E88-126DC1F8E6BA}" srcOrd="0" destOrd="1" presId="urn:microsoft.com/office/officeart/2005/8/layout/list1"/>
    <dgm:cxn modelId="{5162655B-9A56-417D-9093-263EF5FFEF45}" type="presOf" srcId="{F94B6BAF-C059-458E-97F8-4C55F7312B58}" destId="{8962BCB4-A0D7-4DAE-8E88-126DC1F8E6BA}" srcOrd="0" destOrd="5" presId="urn:microsoft.com/office/officeart/2005/8/layout/list1"/>
    <dgm:cxn modelId="{2DCC50F2-6581-4AAD-B15F-1068DADDF077}" type="presOf" srcId="{D5D27557-81D7-4A7F-B505-98A1A38B997D}" destId="{8962BCB4-A0D7-4DAE-8E88-126DC1F8E6BA}" srcOrd="0" destOrd="2" presId="urn:microsoft.com/office/officeart/2005/8/layout/list1"/>
    <dgm:cxn modelId="{AFB0C2CC-CF0C-4B98-88B8-92B5D3C16DF9}" type="presOf" srcId="{61BF2909-3118-46D9-B689-6E5F9DFAC9A0}" destId="{8962BCB4-A0D7-4DAE-8E88-126DC1F8E6BA}" srcOrd="0" destOrd="3" presId="urn:microsoft.com/office/officeart/2005/8/layout/list1"/>
    <dgm:cxn modelId="{A4D4B7FB-16A3-45BE-A98D-02E9D98E641F}" srcId="{AA4E05BA-B4E9-40C1-9B55-10E9DD8D1832}" destId="{61BF2909-3118-46D9-B689-6E5F9DFAC9A0}" srcOrd="3" destOrd="0" parTransId="{84DA33AD-3174-4562-B6F1-938AB3F3F97F}" sibTransId="{13EA785C-5D48-4811-956B-9508FEAB7303}"/>
    <dgm:cxn modelId="{7BA53573-A2EB-49B8-B65C-C529A220A07D}" srcId="{AA4E05BA-B4E9-40C1-9B55-10E9DD8D1832}" destId="{12F8D54E-A6BD-488E-9BC7-A7CF5BFA2567}" srcOrd="6" destOrd="0" parTransId="{6C24AFB3-264A-46BD-A529-B303F7E0003B}" sibTransId="{150C2417-962B-471F-871A-BCBBFF5BC886}"/>
    <dgm:cxn modelId="{1810E869-6E7D-41B1-81B6-C79912601DAF}" type="presOf" srcId="{AA4E05BA-B4E9-40C1-9B55-10E9DD8D1832}" destId="{5E337B77-93C0-4E8F-A987-B62418510EC3}" srcOrd="0" destOrd="0" presId="urn:microsoft.com/office/officeart/2005/8/layout/list1"/>
    <dgm:cxn modelId="{9D115B9B-657B-4EEE-BF5C-5F6BAB8B4BC3}" srcId="{AA4E05BA-B4E9-40C1-9B55-10E9DD8D1832}" destId="{F94B6BAF-C059-458E-97F8-4C55F7312B58}" srcOrd="5" destOrd="0" parTransId="{919E8135-344B-4388-B64F-BBEA3FDB7A9A}" sibTransId="{99529E9B-8783-479A-AE7B-E45860419EE3}"/>
    <dgm:cxn modelId="{86ECBD6E-456E-43E9-AA40-F08A1C7987B4}" srcId="{AA4E05BA-B4E9-40C1-9B55-10E9DD8D1832}" destId="{7AE63244-9C15-4A12-9D85-CDE1D77FBEAE}" srcOrd="1" destOrd="0" parTransId="{62144CBF-90AB-4768-BDED-B3F89EEE8F0D}" sibTransId="{A03E9F30-FD47-4015-892C-E42361518F61}"/>
    <dgm:cxn modelId="{17F34BAA-846C-4574-9F5F-37AC0C882335}" srcId="{AA4E05BA-B4E9-40C1-9B55-10E9DD8D1832}" destId="{D5D27557-81D7-4A7F-B505-98A1A38B997D}" srcOrd="2" destOrd="0" parTransId="{8D596A15-2765-4902-BD0F-89BA99B1CAD2}" sibTransId="{1B25B53C-34B8-4782-9A24-8A688154A5EC}"/>
    <dgm:cxn modelId="{95DEC836-6571-48AD-8B19-10CE88014027}" srcId="{C08E6334-C8BA-426A-96E3-96FDD280E7B9}" destId="{AA4E05BA-B4E9-40C1-9B55-10E9DD8D1832}" srcOrd="0" destOrd="0" parTransId="{33E0B07E-9AB9-452F-A4A6-05BD598C71C9}" sibTransId="{04D7B22E-CFFA-43EE-9CED-57C28C809303}"/>
    <dgm:cxn modelId="{29EBD978-FA6B-4B4D-8777-5DC1ABF32B20}" type="presParOf" srcId="{3CA7ED86-FFD1-46BF-8792-060265274AE3}" destId="{6B823D67-391F-4895-A75D-2C85C7840233}" srcOrd="0" destOrd="0" presId="urn:microsoft.com/office/officeart/2005/8/layout/list1"/>
    <dgm:cxn modelId="{16CCA0A3-3695-4813-BB7E-4E54E5289197}" type="presParOf" srcId="{6B823D67-391F-4895-A75D-2C85C7840233}" destId="{5E337B77-93C0-4E8F-A987-B62418510EC3}" srcOrd="0" destOrd="0" presId="urn:microsoft.com/office/officeart/2005/8/layout/list1"/>
    <dgm:cxn modelId="{69BC263F-CEEB-4D2B-99E0-7F4BF7DFF700}" type="presParOf" srcId="{6B823D67-391F-4895-A75D-2C85C7840233}" destId="{7461CA18-3987-4CCD-A6B5-94EEC612DE4C}" srcOrd="1" destOrd="0" presId="urn:microsoft.com/office/officeart/2005/8/layout/list1"/>
    <dgm:cxn modelId="{1BC597E5-3FA6-4F77-B73A-2AA90C80FB8F}" type="presParOf" srcId="{3CA7ED86-FFD1-46BF-8792-060265274AE3}" destId="{1A20399C-70A6-42DB-BC76-6AF75CE3A373}" srcOrd="1" destOrd="0" presId="urn:microsoft.com/office/officeart/2005/8/layout/list1"/>
    <dgm:cxn modelId="{B13AEFB4-64AD-479F-A85E-096677318164}" type="presParOf" srcId="{3CA7ED86-FFD1-46BF-8792-060265274AE3}" destId="{8962BCB4-A0D7-4DAE-8E88-126DC1F8E6BA}"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229D1CF-117D-440A-BFDF-A1E2DE5E414A}" type="doc">
      <dgm:prSet loTypeId="urn:microsoft.com/office/officeart/2005/8/layout/hProcess11" loCatId="process" qsTypeId="urn:microsoft.com/office/officeart/2005/8/quickstyle/3d2" qsCatId="3D" csTypeId="urn:microsoft.com/office/officeart/2005/8/colors/accent1_2" csCatId="accent1" phldr="1"/>
      <dgm:spPr/>
      <dgm:t>
        <a:bodyPr/>
        <a:lstStyle/>
        <a:p>
          <a:endParaRPr lang="en-US"/>
        </a:p>
      </dgm:t>
    </dgm:pt>
    <dgm:pt modelId="{15CBE7DE-ABA5-45D1-A0FC-41DF950E5F16}">
      <dgm:prSet custT="1"/>
      <dgm:spPr/>
      <dgm:t>
        <a:bodyPr/>
        <a:lstStyle/>
        <a:p>
          <a:pPr rtl="0"/>
          <a:r>
            <a:rPr lang="sr-Cyrl-RS" sz="1800" b="1" u="sng" dirty="0" smtClean="0"/>
            <a:t>Процена ризика </a:t>
          </a:r>
          <a:r>
            <a:rPr lang="en-US" sz="1800" b="1" u="sng" dirty="0" smtClean="0"/>
            <a:t>– </a:t>
          </a:r>
          <a:r>
            <a:rPr lang="sr-Cyrl-RS" sz="1800" b="1" i="1" u="sng" dirty="0" smtClean="0">
              <a:solidFill>
                <a:srgbClr val="FF0000"/>
              </a:solidFill>
            </a:rPr>
            <a:t>ПОСЕБАН ДЕО </a:t>
          </a:r>
          <a:r>
            <a:rPr lang="ru-RU" sz="1800" b="1" i="1" u="sng" dirty="0" smtClean="0">
              <a:solidFill>
                <a:srgbClr val="00B0F0"/>
              </a:solidFill>
            </a:rPr>
            <a:t>Смернице за израду сценарија</a:t>
          </a:r>
          <a:endParaRPr lang="en-US" sz="1800" b="1" i="1" u="sng" dirty="0">
            <a:solidFill>
              <a:srgbClr val="00B0F0"/>
            </a:solidFill>
          </a:endParaRPr>
        </a:p>
      </dgm:t>
    </dgm:pt>
    <dgm:pt modelId="{8B93CD5B-B0F0-4D6D-8A0E-669F48C2D39D}" type="parTrans" cxnId="{87BA812F-0921-4044-B607-F01BF0363687}">
      <dgm:prSet/>
      <dgm:spPr/>
      <dgm:t>
        <a:bodyPr/>
        <a:lstStyle/>
        <a:p>
          <a:endParaRPr lang="en-US"/>
        </a:p>
      </dgm:t>
    </dgm:pt>
    <dgm:pt modelId="{60A3DE96-BBBE-4C0D-A70C-41CF5D5ABE8E}" type="sibTrans" cxnId="{87BA812F-0921-4044-B607-F01BF0363687}">
      <dgm:prSet/>
      <dgm:spPr/>
      <dgm:t>
        <a:bodyPr/>
        <a:lstStyle/>
        <a:p>
          <a:endParaRPr lang="en-US"/>
        </a:p>
      </dgm:t>
    </dgm:pt>
    <dgm:pt modelId="{0BFA5168-1BB5-4076-95BD-12231EF6107C}" type="pres">
      <dgm:prSet presAssocID="{B229D1CF-117D-440A-BFDF-A1E2DE5E414A}" presName="Name0" presStyleCnt="0">
        <dgm:presLayoutVars>
          <dgm:dir/>
          <dgm:resizeHandles val="exact"/>
        </dgm:presLayoutVars>
      </dgm:prSet>
      <dgm:spPr/>
      <dgm:t>
        <a:bodyPr/>
        <a:lstStyle/>
        <a:p>
          <a:endParaRPr lang="en-US"/>
        </a:p>
      </dgm:t>
    </dgm:pt>
    <dgm:pt modelId="{FC43A78A-D00D-43B7-8FE2-0C8B4D9DC290}" type="pres">
      <dgm:prSet presAssocID="{B229D1CF-117D-440A-BFDF-A1E2DE5E414A}" presName="arrow" presStyleLbl="bgShp" presStyleIdx="0" presStyleCnt="1"/>
      <dgm:spPr/>
    </dgm:pt>
    <dgm:pt modelId="{F0E72680-EE4B-4835-9DE3-A68766947F99}" type="pres">
      <dgm:prSet presAssocID="{B229D1CF-117D-440A-BFDF-A1E2DE5E414A}" presName="points" presStyleCnt="0"/>
      <dgm:spPr/>
    </dgm:pt>
    <dgm:pt modelId="{5BCDA99A-295A-4D15-AE71-E954574F07A9}" type="pres">
      <dgm:prSet presAssocID="{15CBE7DE-ABA5-45D1-A0FC-41DF950E5F16}" presName="compositeA" presStyleCnt="0"/>
      <dgm:spPr/>
    </dgm:pt>
    <dgm:pt modelId="{EA4B61F5-FEF3-4F0A-8821-9C7999147BBC}" type="pres">
      <dgm:prSet presAssocID="{15CBE7DE-ABA5-45D1-A0FC-41DF950E5F16}" presName="textA" presStyleLbl="revTx" presStyleIdx="0" presStyleCnt="1">
        <dgm:presLayoutVars>
          <dgm:bulletEnabled val="1"/>
        </dgm:presLayoutVars>
      </dgm:prSet>
      <dgm:spPr/>
      <dgm:t>
        <a:bodyPr/>
        <a:lstStyle/>
        <a:p>
          <a:endParaRPr lang="en-US"/>
        </a:p>
      </dgm:t>
    </dgm:pt>
    <dgm:pt modelId="{AE7F98F1-0197-4254-9653-E7D6F2AC5B44}" type="pres">
      <dgm:prSet presAssocID="{15CBE7DE-ABA5-45D1-A0FC-41DF950E5F16}" presName="circleA" presStyleLbl="node1" presStyleIdx="0" presStyleCnt="1"/>
      <dgm:spPr/>
    </dgm:pt>
    <dgm:pt modelId="{CC5CDC01-6EC4-4633-9F2B-BB0DD4D2BEA2}" type="pres">
      <dgm:prSet presAssocID="{15CBE7DE-ABA5-45D1-A0FC-41DF950E5F16}" presName="spaceA" presStyleCnt="0"/>
      <dgm:spPr/>
    </dgm:pt>
  </dgm:ptLst>
  <dgm:cxnLst>
    <dgm:cxn modelId="{5B58F333-30C3-42A3-89CE-17BF33CC8B3C}" type="presOf" srcId="{B229D1CF-117D-440A-BFDF-A1E2DE5E414A}" destId="{0BFA5168-1BB5-4076-95BD-12231EF6107C}" srcOrd="0" destOrd="0" presId="urn:microsoft.com/office/officeart/2005/8/layout/hProcess11"/>
    <dgm:cxn modelId="{98545FCE-0F80-4752-AD23-4C2086FAE7BF}" type="presOf" srcId="{15CBE7DE-ABA5-45D1-A0FC-41DF950E5F16}" destId="{EA4B61F5-FEF3-4F0A-8821-9C7999147BBC}" srcOrd="0" destOrd="0" presId="urn:microsoft.com/office/officeart/2005/8/layout/hProcess11"/>
    <dgm:cxn modelId="{87BA812F-0921-4044-B607-F01BF0363687}" srcId="{B229D1CF-117D-440A-BFDF-A1E2DE5E414A}" destId="{15CBE7DE-ABA5-45D1-A0FC-41DF950E5F16}" srcOrd="0" destOrd="0" parTransId="{8B93CD5B-B0F0-4D6D-8A0E-669F48C2D39D}" sibTransId="{60A3DE96-BBBE-4C0D-A70C-41CF5D5ABE8E}"/>
    <dgm:cxn modelId="{2503D3A0-4A80-43DA-B9CF-93FC93E2C483}" type="presParOf" srcId="{0BFA5168-1BB5-4076-95BD-12231EF6107C}" destId="{FC43A78A-D00D-43B7-8FE2-0C8B4D9DC290}" srcOrd="0" destOrd="0" presId="urn:microsoft.com/office/officeart/2005/8/layout/hProcess11"/>
    <dgm:cxn modelId="{6F29F3B9-F961-421A-B5ED-D15DC3DAAB23}" type="presParOf" srcId="{0BFA5168-1BB5-4076-95BD-12231EF6107C}" destId="{F0E72680-EE4B-4835-9DE3-A68766947F99}" srcOrd="1" destOrd="0" presId="urn:microsoft.com/office/officeart/2005/8/layout/hProcess11"/>
    <dgm:cxn modelId="{3811896E-94DB-4339-A4EF-4926F94AB973}" type="presParOf" srcId="{F0E72680-EE4B-4835-9DE3-A68766947F99}" destId="{5BCDA99A-295A-4D15-AE71-E954574F07A9}" srcOrd="0" destOrd="0" presId="urn:microsoft.com/office/officeart/2005/8/layout/hProcess11"/>
    <dgm:cxn modelId="{2785A292-5943-47FE-9D7A-A49DCE65816E}" type="presParOf" srcId="{5BCDA99A-295A-4D15-AE71-E954574F07A9}" destId="{EA4B61F5-FEF3-4F0A-8821-9C7999147BBC}" srcOrd="0" destOrd="0" presId="urn:microsoft.com/office/officeart/2005/8/layout/hProcess11"/>
    <dgm:cxn modelId="{E2A096C5-30E5-4D97-89B6-9976E01062FB}" type="presParOf" srcId="{5BCDA99A-295A-4D15-AE71-E954574F07A9}" destId="{AE7F98F1-0197-4254-9653-E7D6F2AC5B44}" srcOrd="1" destOrd="0" presId="urn:microsoft.com/office/officeart/2005/8/layout/hProcess11"/>
    <dgm:cxn modelId="{5D228C9C-BD85-4835-9E55-0C169E415018}" type="presParOf" srcId="{5BCDA99A-295A-4D15-AE71-E954574F07A9}" destId="{CC5CDC01-6EC4-4633-9F2B-BB0DD4D2BEA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229D1CF-117D-440A-BFDF-A1E2DE5E414A}" type="doc">
      <dgm:prSet loTypeId="urn:microsoft.com/office/officeart/2005/8/layout/hProcess11" loCatId="process" qsTypeId="urn:microsoft.com/office/officeart/2005/8/quickstyle/3d2" qsCatId="3D" csTypeId="urn:microsoft.com/office/officeart/2005/8/colors/accent1_2" csCatId="accent1" phldr="1"/>
      <dgm:spPr/>
      <dgm:t>
        <a:bodyPr/>
        <a:lstStyle/>
        <a:p>
          <a:endParaRPr lang="en-US"/>
        </a:p>
      </dgm:t>
    </dgm:pt>
    <dgm:pt modelId="{15CBE7DE-ABA5-45D1-A0FC-41DF950E5F16}">
      <dgm:prSet custT="1"/>
      <dgm:spPr/>
      <dgm:t>
        <a:bodyPr/>
        <a:lstStyle/>
        <a:p>
          <a:pPr rtl="0"/>
          <a:r>
            <a:rPr lang="sr-Cyrl-RS" sz="1800" b="1" u="sng" dirty="0" smtClean="0"/>
            <a:t>Процена ризика </a:t>
          </a:r>
          <a:r>
            <a:rPr lang="en-US" sz="1800" b="1" u="sng" dirty="0" smtClean="0"/>
            <a:t>– </a:t>
          </a:r>
          <a:r>
            <a:rPr lang="sr-Cyrl-RS" sz="1800" b="1" i="1" u="sng" dirty="0" smtClean="0">
              <a:solidFill>
                <a:srgbClr val="FF0000"/>
              </a:solidFill>
            </a:rPr>
            <a:t>ПОСЕБАН ДЕО </a:t>
          </a:r>
          <a:r>
            <a:rPr lang="ru-RU" sz="1800" b="1" i="1" u="sng" dirty="0" smtClean="0">
              <a:solidFill>
                <a:srgbClr val="00B0F0"/>
              </a:solidFill>
            </a:rPr>
            <a:t>Смернице за израду процене</a:t>
          </a:r>
          <a:endParaRPr lang="en-US" sz="1800" b="1" i="1" u="sng" dirty="0">
            <a:solidFill>
              <a:srgbClr val="00B0F0"/>
            </a:solidFill>
          </a:endParaRPr>
        </a:p>
      </dgm:t>
    </dgm:pt>
    <dgm:pt modelId="{8B93CD5B-B0F0-4D6D-8A0E-669F48C2D39D}" type="parTrans" cxnId="{87BA812F-0921-4044-B607-F01BF0363687}">
      <dgm:prSet/>
      <dgm:spPr/>
      <dgm:t>
        <a:bodyPr/>
        <a:lstStyle/>
        <a:p>
          <a:endParaRPr lang="en-US"/>
        </a:p>
      </dgm:t>
    </dgm:pt>
    <dgm:pt modelId="{60A3DE96-BBBE-4C0D-A70C-41CF5D5ABE8E}" type="sibTrans" cxnId="{87BA812F-0921-4044-B607-F01BF0363687}">
      <dgm:prSet/>
      <dgm:spPr/>
      <dgm:t>
        <a:bodyPr/>
        <a:lstStyle/>
        <a:p>
          <a:endParaRPr lang="en-US"/>
        </a:p>
      </dgm:t>
    </dgm:pt>
    <dgm:pt modelId="{0BFA5168-1BB5-4076-95BD-12231EF6107C}" type="pres">
      <dgm:prSet presAssocID="{B229D1CF-117D-440A-BFDF-A1E2DE5E414A}" presName="Name0" presStyleCnt="0">
        <dgm:presLayoutVars>
          <dgm:dir/>
          <dgm:resizeHandles val="exact"/>
        </dgm:presLayoutVars>
      </dgm:prSet>
      <dgm:spPr/>
      <dgm:t>
        <a:bodyPr/>
        <a:lstStyle/>
        <a:p>
          <a:endParaRPr lang="en-US"/>
        </a:p>
      </dgm:t>
    </dgm:pt>
    <dgm:pt modelId="{FC43A78A-D00D-43B7-8FE2-0C8B4D9DC290}" type="pres">
      <dgm:prSet presAssocID="{B229D1CF-117D-440A-BFDF-A1E2DE5E414A}" presName="arrow" presStyleLbl="bgShp" presStyleIdx="0" presStyleCnt="1"/>
      <dgm:spPr/>
    </dgm:pt>
    <dgm:pt modelId="{F0E72680-EE4B-4835-9DE3-A68766947F99}" type="pres">
      <dgm:prSet presAssocID="{B229D1CF-117D-440A-BFDF-A1E2DE5E414A}" presName="points" presStyleCnt="0"/>
      <dgm:spPr/>
    </dgm:pt>
    <dgm:pt modelId="{5BCDA99A-295A-4D15-AE71-E954574F07A9}" type="pres">
      <dgm:prSet presAssocID="{15CBE7DE-ABA5-45D1-A0FC-41DF950E5F16}" presName="compositeA" presStyleCnt="0"/>
      <dgm:spPr/>
    </dgm:pt>
    <dgm:pt modelId="{EA4B61F5-FEF3-4F0A-8821-9C7999147BBC}" type="pres">
      <dgm:prSet presAssocID="{15CBE7DE-ABA5-45D1-A0FC-41DF950E5F16}" presName="textA" presStyleLbl="revTx" presStyleIdx="0" presStyleCnt="1">
        <dgm:presLayoutVars>
          <dgm:bulletEnabled val="1"/>
        </dgm:presLayoutVars>
      </dgm:prSet>
      <dgm:spPr/>
      <dgm:t>
        <a:bodyPr/>
        <a:lstStyle/>
        <a:p>
          <a:endParaRPr lang="en-US"/>
        </a:p>
      </dgm:t>
    </dgm:pt>
    <dgm:pt modelId="{AE7F98F1-0197-4254-9653-E7D6F2AC5B44}" type="pres">
      <dgm:prSet presAssocID="{15CBE7DE-ABA5-45D1-A0FC-41DF950E5F16}" presName="circleA" presStyleLbl="node1" presStyleIdx="0" presStyleCnt="1"/>
      <dgm:spPr/>
    </dgm:pt>
    <dgm:pt modelId="{CC5CDC01-6EC4-4633-9F2B-BB0DD4D2BEA2}" type="pres">
      <dgm:prSet presAssocID="{15CBE7DE-ABA5-45D1-A0FC-41DF950E5F16}" presName="spaceA" presStyleCnt="0"/>
      <dgm:spPr/>
    </dgm:pt>
  </dgm:ptLst>
  <dgm:cxnLst>
    <dgm:cxn modelId="{63320D5F-27DE-4720-A50D-6A51318927D0}" type="presOf" srcId="{B229D1CF-117D-440A-BFDF-A1E2DE5E414A}" destId="{0BFA5168-1BB5-4076-95BD-12231EF6107C}" srcOrd="0" destOrd="0" presId="urn:microsoft.com/office/officeart/2005/8/layout/hProcess11"/>
    <dgm:cxn modelId="{897C8E67-DB3D-4418-831B-1D1F74BED21B}" type="presOf" srcId="{15CBE7DE-ABA5-45D1-A0FC-41DF950E5F16}" destId="{EA4B61F5-FEF3-4F0A-8821-9C7999147BBC}" srcOrd="0" destOrd="0" presId="urn:microsoft.com/office/officeart/2005/8/layout/hProcess11"/>
    <dgm:cxn modelId="{87BA812F-0921-4044-B607-F01BF0363687}" srcId="{B229D1CF-117D-440A-BFDF-A1E2DE5E414A}" destId="{15CBE7DE-ABA5-45D1-A0FC-41DF950E5F16}" srcOrd="0" destOrd="0" parTransId="{8B93CD5B-B0F0-4D6D-8A0E-669F48C2D39D}" sibTransId="{60A3DE96-BBBE-4C0D-A70C-41CF5D5ABE8E}"/>
    <dgm:cxn modelId="{840E917C-D9B1-418A-B387-C905448618F1}" type="presParOf" srcId="{0BFA5168-1BB5-4076-95BD-12231EF6107C}" destId="{FC43A78A-D00D-43B7-8FE2-0C8B4D9DC290}" srcOrd="0" destOrd="0" presId="urn:microsoft.com/office/officeart/2005/8/layout/hProcess11"/>
    <dgm:cxn modelId="{A7FC07FE-CDE0-47C4-AE77-9583800CB1C9}" type="presParOf" srcId="{0BFA5168-1BB5-4076-95BD-12231EF6107C}" destId="{F0E72680-EE4B-4835-9DE3-A68766947F99}" srcOrd="1" destOrd="0" presId="urn:microsoft.com/office/officeart/2005/8/layout/hProcess11"/>
    <dgm:cxn modelId="{2A3E77C9-31C2-45FB-9491-527D0D3C0459}" type="presParOf" srcId="{F0E72680-EE4B-4835-9DE3-A68766947F99}" destId="{5BCDA99A-295A-4D15-AE71-E954574F07A9}" srcOrd="0" destOrd="0" presId="urn:microsoft.com/office/officeart/2005/8/layout/hProcess11"/>
    <dgm:cxn modelId="{77E7F9FB-89B6-401A-ACA6-3AD85D170318}" type="presParOf" srcId="{5BCDA99A-295A-4D15-AE71-E954574F07A9}" destId="{EA4B61F5-FEF3-4F0A-8821-9C7999147BBC}" srcOrd="0" destOrd="0" presId="urn:microsoft.com/office/officeart/2005/8/layout/hProcess11"/>
    <dgm:cxn modelId="{7F41F94E-32BA-45AB-82B2-CCD7D432D8D6}" type="presParOf" srcId="{5BCDA99A-295A-4D15-AE71-E954574F07A9}" destId="{AE7F98F1-0197-4254-9653-E7D6F2AC5B44}" srcOrd="1" destOrd="0" presId="urn:microsoft.com/office/officeart/2005/8/layout/hProcess11"/>
    <dgm:cxn modelId="{C84A2DD0-D70D-4D07-A0A2-3BA86410C504}" type="presParOf" srcId="{5BCDA99A-295A-4D15-AE71-E954574F07A9}" destId="{CC5CDC01-6EC4-4633-9F2B-BB0DD4D2BEA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29D1CF-117D-440A-BFDF-A1E2DE5E414A}" type="doc">
      <dgm:prSet loTypeId="urn:microsoft.com/office/officeart/2005/8/layout/hProcess11" loCatId="process" qsTypeId="urn:microsoft.com/office/officeart/2005/8/quickstyle/3d2" qsCatId="3D" csTypeId="urn:microsoft.com/office/officeart/2005/8/colors/accent1_2" csCatId="accent1" phldr="1"/>
      <dgm:spPr/>
      <dgm:t>
        <a:bodyPr/>
        <a:lstStyle/>
        <a:p>
          <a:endParaRPr lang="en-US"/>
        </a:p>
      </dgm:t>
    </dgm:pt>
    <dgm:pt modelId="{15CBE7DE-ABA5-45D1-A0FC-41DF950E5F16}">
      <dgm:prSet/>
      <dgm:spPr/>
      <dgm:t>
        <a:bodyPr/>
        <a:lstStyle/>
        <a:p>
          <a:pPr rtl="0"/>
          <a:r>
            <a:rPr lang="sr-Cyrl-RS" b="1" u="sng" dirty="0" smtClean="0"/>
            <a:t>Процена ризика</a:t>
          </a:r>
          <a:endParaRPr lang="en-US" b="1" u="sng" dirty="0"/>
        </a:p>
      </dgm:t>
    </dgm:pt>
    <dgm:pt modelId="{8B93CD5B-B0F0-4D6D-8A0E-669F48C2D39D}" type="parTrans" cxnId="{87BA812F-0921-4044-B607-F01BF0363687}">
      <dgm:prSet/>
      <dgm:spPr/>
      <dgm:t>
        <a:bodyPr/>
        <a:lstStyle/>
        <a:p>
          <a:endParaRPr lang="en-US"/>
        </a:p>
      </dgm:t>
    </dgm:pt>
    <dgm:pt modelId="{60A3DE96-BBBE-4C0D-A70C-41CF5D5ABE8E}" type="sibTrans" cxnId="{87BA812F-0921-4044-B607-F01BF0363687}">
      <dgm:prSet/>
      <dgm:spPr/>
      <dgm:t>
        <a:bodyPr/>
        <a:lstStyle/>
        <a:p>
          <a:endParaRPr lang="en-US"/>
        </a:p>
      </dgm:t>
    </dgm:pt>
    <dgm:pt modelId="{0BFA5168-1BB5-4076-95BD-12231EF6107C}" type="pres">
      <dgm:prSet presAssocID="{B229D1CF-117D-440A-BFDF-A1E2DE5E414A}" presName="Name0" presStyleCnt="0">
        <dgm:presLayoutVars>
          <dgm:dir/>
          <dgm:resizeHandles val="exact"/>
        </dgm:presLayoutVars>
      </dgm:prSet>
      <dgm:spPr/>
      <dgm:t>
        <a:bodyPr/>
        <a:lstStyle/>
        <a:p>
          <a:endParaRPr lang="en-US"/>
        </a:p>
      </dgm:t>
    </dgm:pt>
    <dgm:pt modelId="{FC43A78A-D00D-43B7-8FE2-0C8B4D9DC290}" type="pres">
      <dgm:prSet presAssocID="{B229D1CF-117D-440A-BFDF-A1E2DE5E414A}" presName="arrow" presStyleLbl="bgShp" presStyleIdx="0" presStyleCnt="1"/>
      <dgm:spPr/>
    </dgm:pt>
    <dgm:pt modelId="{F0E72680-EE4B-4835-9DE3-A68766947F99}" type="pres">
      <dgm:prSet presAssocID="{B229D1CF-117D-440A-BFDF-A1E2DE5E414A}" presName="points" presStyleCnt="0"/>
      <dgm:spPr/>
    </dgm:pt>
    <dgm:pt modelId="{5BCDA99A-295A-4D15-AE71-E954574F07A9}" type="pres">
      <dgm:prSet presAssocID="{15CBE7DE-ABA5-45D1-A0FC-41DF950E5F16}" presName="compositeA" presStyleCnt="0"/>
      <dgm:spPr/>
    </dgm:pt>
    <dgm:pt modelId="{EA4B61F5-FEF3-4F0A-8821-9C7999147BBC}" type="pres">
      <dgm:prSet presAssocID="{15CBE7DE-ABA5-45D1-A0FC-41DF950E5F16}" presName="textA" presStyleLbl="revTx" presStyleIdx="0" presStyleCnt="1">
        <dgm:presLayoutVars>
          <dgm:bulletEnabled val="1"/>
        </dgm:presLayoutVars>
      </dgm:prSet>
      <dgm:spPr/>
      <dgm:t>
        <a:bodyPr/>
        <a:lstStyle/>
        <a:p>
          <a:endParaRPr lang="en-US"/>
        </a:p>
      </dgm:t>
    </dgm:pt>
    <dgm:pt modelId="{AE7F98F1-0197-4254-9653-E7D6F2AC5B44}" type="pres">
      <dgm:prSet presAssocID="{15CBE7DE-ABA5-45D1-A0FC-41DF950E5F16}" presName="circleA" presStyleLbl="node1" presStyleIdx="0" presStyleCnt="1"/>
      <dgm:spPr/>
    </dgm:pt>
    <dgm:pt modelId="{CC5CDC01-6EC4-4633-9F2B-BB0DD4D2BEA2}" type="pres">
      <dgm:prSet presAssocID="{15CBE7DE-ABA5-45D1-A0FC-41DF950E5F16}" presName="spaceA" presStyleCnt="0"/>
      <dgm:spPr/>
    </dgm:pt>
  </dgm:ptLst>
  <dgm:cxnLst>
    <dgm:cxn modelId="{53C5B267-061E-49F2-8AC7-FDD7468AF3EB}" type="presOf" srcId="{B229D1CF-117D-440A-BFDF-A1E2DE5E414A}" destId="{0BFA5168-1BB5-4076-95BD-12231EF6107C}" srcOrd="0" destOrd="0" presId="urn:microsoft.com/office/officeart/2005/8/layout/hProcess11"/>
    <dgm:cxn modelId="{5BD79555-A07D-4356-B747-5EA8FB656767}" type="presOf" srcId="{15CBE7DE-ABA5-45D1-A0FC-41DF950E5F16}" destId="{EA4B61F5-FEF3-4F0A-8821-9C7999147BBC}" srcOrd="0" destOrd="0" presId="urn:microsoft.com/office/officeart/2005/8/layout/hProcess11"/>
    <dgm:cxn modelId="{87BA812F-0921-4044-B607-F01BF0363687}" srcId="{B229D1CF-117D-440A-BFDF-A1E2DE5E414A}" destId="{15CBE7DE-ABA5-45D1-A0FC-41DF950E5F16}" srcOrd="0" destOrd="0" parTransId="{8B93CD5B-B0F0-4D6D-8A0E-669F48C2D39D}" sibTransId="{60A3DE96-BBBE-4C0D-A70C-41CF5D5ABE8E}"/>
    <dgm:cxn modelId="{CBD3CBD2-10C3-44DB-B23A-A1E1576C3616}" type="presParOf" srcId="{0BFA5168-1BB5-4076-95BD-12231EF6107C}" destId="{FC43A78A-D00D-43B7-8FE2-0C8B4D9DC290}" srcOrd="0" destOrd="0" presId="urn:microsoft.com/office/officeart/2005/8/layout/hProcess11"/>
    <dgm:cxn modelId="{1C789EB8-7274-4A9C-AFEF-507CCDBA42A1}" type="presParOf" srcId="{0BFA5168-1BB5-4076-95BD-12231EF6107C}" destId="{F0E72680-EE4B-4835-9DE3-A68766947F99}" srcOrd="1" destOrd="0" presId="urn:microsoft.com/office/officeart/2005/8/layout/hProcess11"/>
    <dgm:cxn modelId="{4C42A95D-5CCC-4ACB-A4BF-A2BC304931E7}" type="presParOf" srcId="{F0E72680-EE4B-4835-9DE3-A68766947F99}" destId="{5BCDA99A-295A-4D15-AE71-E954574F07A9}" srcOrd="0" destOrd="0" presId="urn:microsoft.com/office/officeart/2005/8/layout/hProcess11"/>
    <dgm:cxn modelId="{C8573039-CAAB-4701-9C99-D16AF0C172B1}" type="presParOf" srcId="{5BCDA99A-295A-4D15-AE71-E954574F07A9}" destId="{EA4B61F5-FEF3-4F0A-8821-9C7999147BBC}" srcOrd="0" destOrd="0" presId="urn:microsoft.com/office/officeart/2005/8/layout/hProcess11"/>
    <dgm:cxn modelId="{2A2E83B7-603E-425A-9D52-81CAA7D75A19}" type="presParOf" srcId="{5BCDA99A-295A-4D15-AE71-E954574F07A9}" destId="{AE7F98F1-0197-4254-9653-E7D6F2AC5B44}" srcOrd="1" destOrd="0" presId="urn:microsoft.com/office/officeart/2005/8/layout/hProcess11"/>
    <dgm:cxn modelId="{B181D7F3-8A87-4714-8881-297AD6431C55}" type="presParOf" srcId="{5BCDA99A-295A-4D15-AE71-E954574F07A9}" destId="{CC5CDC01-6EC4-4633-9F2B-BB0DD4D2BEA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229D1CF-117D-440A-BFDF-A1E2DE5E414A}" type="doc">
      <dgm:prSet loTypeId="urn:microsoft.com/office/officeart/2005/8/layout/hProcess11" loCatId="process" qsTypeId="urn:microsoft.com/office/officeart/2005/8/quickstyle/3d2" qsCatId="3D" csTypeId="urn:microsoft.com/office/officeart/2005/8/colors/accent1_2" csCatId="accent1" phldr="1"/>
      <dgm:spPr/>
      <dgm:t>
        <a:bodyPr/>
        <a:lstStyle/>
        <a:p>
          <a:endParaRPr lang="en-US"/>
        </a:p>
      </dgm:t>
    </dgm:pt>
    <dgm:pt modelId="{15CBE7DE-ABA5-45D1-A0FC-41DF950E5F16}">
      <dgm:prSet custT="1"/>
      <dgm:spPr/>
      <dgm:t>
        <a:bodyPr/>
        <a:lstStyle/>
        <a:p>
          <a:pPr rtl="0"/>
          <a:r>
            <a:rPr lang="sr-Cyrl-RS" sz="1800" b="1" u="sng" dirty="0" smtClean="0"/>
            <a:t>Процена ризика </a:t>
          </a:r>
          <a:r>
            <a:rPr lang="en-US" sz="1800" b="1" u="sng" dirty="0" smtClean="0"/>
            <a:t>– </a:t>
          </a:r>
          <a:r>
            <a:rPr lang="sr-Cyrl-RS" sz="1800" b="1" i="1" u="sng" dirty="0" smtClean="0">
              <a:solidFill>
                <a:srgbClr val="FF0000"/>
              </a:solidFill>
            </a:rPr>
            <a:t>ПОСЕБАН ДЕО </a:t>
          </a:r>
          <a:r>
            <a:rPr lang="ru-RU" sz="1800" b="1" i="1" u="sng" dirty="0" smtClean="0">
              <a:solidFill>
                <a:srgbClr val="00B0F0"/>
              </a:solidFill>
            </a:rPr>
            <a:t>Смернице за израду процене</a:t>
          </a:r>
          <a:endParaRPr lang="en-US" sz="1800" b="1" i="1" u="sng" dirty="0">
            <a:solidFill>
              <a:srgbClr val="00B0F0"/>
            </a:solidFill>
          </a:endParaRPr>
        </a:p>
      </dgm:t>
    </dgm:pt>
    <dgm:pt modelId="{8B93CD5B-B0F0-4D6D-8A0E-669F48C2D39D}" type="parTrans" cxnId="{87BA812F-0921-4044-B607-F01BF0363687}">
      <dgm:prSet/>
      <dgm:spPr/>
      <dgm:t>
        <a:bodyPr/>
        <a:lstStyle/>
        <a:p>
          <a:endParaRPr lang="en-US"/>
        </a:p>
      </dgm:t>
    </dgm:pt>
    <dgm:pt modelId="{60A3DE96-BBBE-4C0D-A70C-41CF5D5ABE8E}" type="sibTrans" cxnId="{87BA812F-0921-4044-B607-F01BF0363687}">
      <dgm:prSet/>
      <dgm:spPr/>
      <dgm:t>
        <a:bodyPr/>
        <a:lstStyle/>
        <a:p>
          <a:endParaRPr lang="en-US"/>
        </a:p>
      </dgm:t>
    </dgm:pt>
    <dgm:pt modelId="{0BFA5168-1BB5-4076-95BD-12231EF6107C}" type="pres">
      <dgm:prSet presAssocID="{B229D1CF-117D-440A-BFDF-A1E2DE5E414A}" presName="Name0" presStyleCnt="0">
        <dgm:presLayoutVars>
          <dgm:dir/>
          <dgm:resizeHandles val="exact"/>
        </dgm:presLayoutVars>
      </dgm:prSet>
      <dgm:spPr/>
      <dgm:t>
        <a:bodyPr/>
        <a:lstStyle/>
        <a:p>
          <a:endParaRPr lang="en-US"/>
        </a:p>
      </dgm:t>
    </dgm:pt>
    <dgm:pt modelId="{FC43A78A-D00D-43B7-8FE2-0C8B4D9DC290}" type="pres">
      <dgm:prSet presAssocID="{B229D1CF-117D-440A-BFDF-A1E2DE5E414A}" presName="arrow" presStyleLbl="bgShp" presStyleIdx="0" presStyleCnt="1"/>
      <dgm:spPr/>
    </dgm:pt>
    <dgm:pt modelId="{F0E72680-EE4B-4835-9DE3-A68766947F99}" type="pres">
      <dgm:prSet presAssocID="{B229D1CF-117D-440A-BFDF-A1E2DE5E414A}" presName="points" presStyleCnt="0"/>
      <dgm:spPr/>
    </dgm:pt>
    <dgm:pt modelId="{5BCDA99A-295A-4D15-AE71-E954574F07A9}" type="pres">
      <dgm:prSet presAssocID="{15CBE7DE-ABA5-45D1-A0FC-41DF950E5F16}" presName="compositeA" presStyleCnt="0"/>
      <dgm:spPr/>
    </dgm:pt>
    <dgm:pt modelId="{EA4B61F5-FEF3-4F0A-8821-9C7999147BBC}" type="pres">
      <dgm:prSet presAssocID="{15CBE7DE-ABA5-45D1-A0FC-41DF950E5F16}" presName="textA" presStyleLbl="revTx" presStyleIdx="0" presStyleCnt="1">
        <dgm:presLayoutVars>
          <dgm:bulletEnabled val="1"/>
        </dgm:presLayoutVars>
      </dgm:prSet>
      <dgm:spPr/>
      <dgm:t>
        <a:bodyPr/>
        <a:lstStyle/>
        <a:p>
          <a:endParaRPr lang="en-US"/>
        </a:p>
      </dgm:t>
    </dgm:pt>
    <dgm:pt modelId="{AE7F98F1-0197-4254-9653-E7D6F2AC5B44}" type="pres">
      <dgm:prSet presAssocID="{15CBE7DE-ABA5-45D1-A0FC-41DF950E5F16}" presName="circleA" presStyleLbl="node1" presStyleIdx="0" presStyleCnt="1"/>
      <dgm:spPr/>
    </dgm:pt>
    <dgm:pt modelId="{CC5CDC01-6EC4-4633-9F2B-BB0DD4D2BEA2}" type="pres">
      <dgm:prSet presAssocID="{15CBE7DE-ABA5-45D1-A0FC-41DF950E5F16}" presName="spaceA" presStyleCnt="0"/>
      <dgm:spPr/>
    </dgm:pt>
  </dgm:ptLst>
  <dgm:cxnLst>
    <dgm:cxn modelId="{0FFA5FBF-7015-4C1C-9D8B-9583DDF9B70E}" type="presOf" srcId="{B229D1CF-117D-440A-BFDF-A1E2DE5E414A}" destId="{0BFA5168-1BB5-4076-95BD-12231EF6107C}" srcOrd="0" destOrd="0" presId="urn:microsoft.com/office/officeart/2005/8/layout/hProcess11"/>
    <dgm:cxn modelId="{3D937F7E-E5AF-40EA-8B06-D952CCF18E6F}" type="presOf" srcId="{15CBE7DE-ABA5-45D1-A0FC-41DF950E5F16}" destId="{EA4B61F5-FEF3-4F0A-8821-9C7999147BBC}" srcOrd="0" destOrd="0" presId="urn:microsoft.com/office/officeart/2005/8/layout/hProcess11"/>
    <dgm:cxn modelId="{87BA812F-0921-4044-B607-F01BF0363687}" srcId="{B229D1CF-117D-440A-BFDF-A1E2DE5E414A}" destId="{15CBE7DE-ABA5-45D1-A0FC-41DF950E5F16}" srcOrd="0" destOrd="0" parTransId="{8B93CD5B-B0F0-4D6D-8A0E-669F48C2D39D}" sibTransId="{60A3DE96-BBBE-4C0D-A70C-41CF5D5ABE8E}"/>
    <dgm:cxn modelId="{A6958EBF-95E1-4041-A973-D99BF9EE2E90}" type="presParOf" srcId="{0BFA5168-1BB5-4076-95BD-12231EF6107C}" destId="{FC43A78A-D00D-43B7-8FE2-0C8B4D9DC290}" srcOrd="0" destOrd="0" presId="urn:microsoft.com/office/officeart/2005/8/layout/hProcess11"/>
    <dgm:cxn modelId="{31BA0BD6-8944-4906-A3F1-865AD2508DE2}" type="presParOf" srcId="{0BFA5168-1BB5-4076-95BD-12231EF6107C}" destId="{F0E72680-EE4B-4835-9DE3-A68766947F99}" srcOrd="1" destOrd="0" presId="urn:microsoft.com/office/officeart/2005/8/layout/hProcess11"/>
    <dgm:cxn modelId="{BDF0A5D0-3FB3-46BD-BC9A-E3E9EC743811}" type="presParOf" srcId="{F0E72680-EE4B-4835-9DE3-A68766947F99}" destId="{5BCDA99A-295A-4D15-AE71-E954574F07A9}" srcOrd="0" destOrd="0" presId="urn:microsoft.com/office/officeart/2005/8/layout/hProcess11"/>
    <dgm:cxn modelId="{ED6808D4-2D46-4002-8CCA-7D7A78C960B9}" type="presParOf" srcId="{5BCDA99A-295A-4D15-AE71-E954574F07A9}" destId="{EA4B61F5-FEF3-4F0A-8821-9C7999147BBC}" srcOrd="0" destOrd="0" presId="urn:microsoft.com/office/officeart/2005/8/layout/hProcess11"/>
    <dgm:cxn modelId="{E52C12BF-5DAE-4398-9B50-41931DA4F2DF}" type="presParOf" srcId="{5BCDA99A-295A-4D15-AE71-E954574F07A9}" destId="{AE7F98F1-0197-4254-9653-E7D6F2AC5B44}" srcOrd="1" destOrd="0" presId="urn:microsoft.com/office/officeart/2005/8/layout/hProcess11"/>
    <dgm:cxn modelId="{EA56A711-FC64-4725-8BB1-AF7A91D6897B}" type="presParOf" srcId="{5BCDA99A-295A-4D15-AE71-E954574F07A9}" destId="{CC5CDC01-6EC4-4633-9F2B-BB0DD4D2BEA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D10F850-2BFE-42A0-979D-C54FCFA62CA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8425153-BD08-405F-B9F5-54570808E03B}">
      <dgm:prSet/>
      <dgm:spPr/>
      <dgm:t>
        <a:bodyPr/>
        <a:lstStyle/>
        <a:p>
          <a:pPr algn="ctr" rtl="0"/>
          <a:r>
            <a:rPr lang="ru-RU" dirty="0" smtClean="0"/>
            <a:t>Живот и здравље људи</a:t>
          </a:r>
          <a:endParaRPr lang="en-US" dirty="0"/>
        </a:p>
      </dgm:t>
    </dgm:pt>
    <dgm:pt modelId="{08D8EB18-C1DD-433E-B619-405988B1A872}" type="parTrans" cxnId="{6CB29271-C153-4C50-B2B1-BBF1CE25B0DC}">
      <dgm:prSet/>
      <dgm:spPr/>
      <dgm:t>
        <a:bodyPr/>
        <a:lstStyle/>
        <a:p>
          <a:pPr algn="ctr"/>
          <a:endParaRPr lang="en-US"/>
        </a:p>
      </dgm:t>
    </dgm:pt>
    <dgm:pt modelId="{BF467FCE-E094-45B2-8D67-5C066BE2268C}" type="sibTrans" cxnId="{6CB29271-C153-4C50-B2B1-BBF1CE25B0DC}">
      <dgm:prSet/>
      <dgm:spPr/>
      <dgm:t>
        <a:bodyPr/>
        <a:lstStyle/>
        <a:p>
          <a:pPr algn="ctr"/>
          <a:endParaRPr lang="en-US"/>
        </a:p>
      </dgm:t>
    </dgm:pt>
    <dgm:pt modelId="{78726CF8-9E7D-4614-A65D-D1C0A2085DAF}">
      <dgm:prSet/>
      <dgm:spPr/>
      <dgm:t>
        <a:bodyPr/>
        <a:lstStyle/>
        <a:p>
          <a:pPr algn="ctr" rtl="0"/>
          <a:r>
            <a:rPr lang="ru-RU" dirty="0" smtClean="0"/>
            <a:t>Економија/екологија</a:t>
          </a:r>
          <a:endParaRPr lang="en-US" dirty="0"/>
        </a:p>
      </dgm:t>
    </dgm:pt>
    <dgm:pt modelId="{3859CC55-69E6-42FA-BB0A-1875323EDFB8}" type="parTrans" cxnId="{732D9344-0816-43B8-A383-0C0972B2BE71}">
      <dgm:prSet/>
      <dgm:spPr/>
      <dgm:t>
        <a:bodyPr/>
        <a:lstStyle/>
        <a:p>
          <a:pPr algn="ctr"/>
          <a:endParaRPr lang="en-US"/>
        </a:p>
      </dgm:t>
    </dgm:pt>
    <dgm:pt modelId="{529466D1-A93A-42CF-B4C1-50D734DF5EC7}" type="sibTrans" cxnId="{732D9344-0816-43B8-A383-0C0972B2BE71}">
      <dgm:prSet/>
      <dgm:spPr/>
      <dgm:t>
        <a:bodyPr/>
        <a:lstStyle/>
        <a:p>
          <a:pPr algn="ctr"/>
          <a:endParaRPr lang="en-US"/>
        </a:p>
      </dgm:t>
    </dgm:pt>
    <dgm:pt modelId="{D85214AE-4B8D-4CD2-9C4A-129ADCE11687}">
      <dgm:prSet/>
      <dgm:spPr/>
      <dgm:t>
        <a:bodyPr/>
        <a:lstStyle/>
        <a:p>
          <a:pPr algn="ctr" rtl="0"/>
          <a:r>
            <a:rPr lang="ru-RU" dirty="0" smtClean="0"/>
            <a:t>Друштвена стабилност</a:t>
          </a:r>
          <a:endParaRPr lang="en-US" dirty="0"/>
        </a:p>
      </dgm:t>
    </dgm:pt>
    <dgm:pt modelId="{634B41ED-A10E-472C-9B64-491898EBA202}" type="parTrans" cxnId="{6D75C3C8-E7F2-4615-BE85-47851A5F3FD6}">
      <dgm:prSet/>
      <dgm:spPr/>
      <dgm:t>
        <a:bodyPr/>
        <a:lstStyle/>
        <a:p>
          <a:pPr algn="ctr"/>
          <a:endParaRPr lang="en-US"/>
        </a:p>
      </dgm:t>
    </dgm:pt>
    <dgm:pt modelId="{81D00433-685C-44E9-98C2-0A2A13364FDF}" type="sibTrans" cxnId="{6D75C3C8-E7F2-4615-BE85-47851A5F3FD6}">
      <dgm:prSet/>
      <dgm:spPr/>
      <dgm:t>
        <a:bodyPr/>
        <a:lstStyle/>
        <a:p>
          <a:pPr algn="ctr"/>
          <a:endParaRPr lang="en-US"/>
        </a:p>
      </dgm:t>
    </dgm:pt>
    <dgm:pt modelId="{54887EA6-0FD3-4B29-B8AA-E551AAE1A30C}" type="pres">
      <dgm:prSet presAssocID="{9D10F850-2BFE-42A0-979D-C54FCFA62CA0}" presName="linear" presStyleCnt="0">
        <dgm:presLayoutVars>
          <dgm:animLvl val="lvl"/>
          <dgm:resizeHandles val="exact"/>
        </dgm:presLayoutVars>
      </dgm:prSet>
      <dgm:spPr/>
      <dgm:t>
        <a:bodyPr/>
        <a:lstStyle/>
        <a:p>
          <a:endParaRPr lang="en-US"/>
        </a:p>
      </dgm:t>
    </dgm:pt>
    <dgm:pt modelId="{659D39C2-6C21-4B40-9E0D-405E732EA5E8}" type="pres">
      <dgm:prSet presAssocID="{98425153-BD08-405F-B9F5-54570808E03B}" presName="parentText" presStyleLbl="node1" presStyleIdx="0" presStyleCnt="3">
        <dgm:presLayoutVars>
          <dgm:chMax val="0"/>
          <dgm:bulletEnabled val="1"/>
        </dgm:presLayoutVars>
      </dgm:prSet>
      <dgm:spPr/>
      <dgm:t>
        <a:bodyPr/>
        <a:lstStyle/>
        <a:p>
          <a:endParaRPr lang="en-US"/>
        </a:p>
      </dgm:t>
    </dgm:pt>
    <dgm:pt modelId="{DAB42CF9-E6AA-4003-9177-F9E50C017BA8}" type="pres">
      <dgm:prSet presAssocID="{BF467FCE-E094-45B2-8D67-5C066BE2268C}" presName="spacer" presStyleCnt="0"/>
      <dgm:spPr/>
    </dgm:pt>
    <dgm:pt modelId="{05253416-76D9-4516-9B8E-9DBA85E0F5CB}" type="pres">
      <dgm:prSet presAssocID="{78726CF8-9E7D-4614-A65D-D1C0A2085DAF}" presName="parentText" presStyleLbl="node1" presStyleIdx="1" presStyleCnt="3">
        <dgm:presLayoutVars>
          <dgm:chMax val="0"/>
          <dgm:bulletEnabled val="1"/>
        </dgm:presLayoutVars>
      </dgm:prSet>
      <dgm:spPr/>
      <dgm:t>
        <a:bodyPr/>
        <a:lstStyle/>
        <a:p>
          <a:endParaRPr lang="en-US"/>
        </a:p>
      </dgm:t>
    </dgm:pt>
    <dgm:pt modelId="{4132CE19-9919-466A-B84C-3F28B3D6321C}" type="pres">
      <dgm:prSet presAssocID="{529466D1-A93A-42CF-B4C1-50D734DF5EC7}" presName="spacer" presStyleCnt="0"/>
      <dgm:spPr/>
    </dgm:pt>
    <dgm:pt modelId="{AD0DF394-F21E-40EA-B3AD-C7C7BA65F621}" type="pres">
      <dgm:prSet presAssocID="{D85214AE-4B8D-4CD2-9C4A-129ADCE11687}" presName="parentText" presStyleLbl="node1" presStyleIdx="2" presStyleCnt="3">
        <dgm:presLayoutVars>
          <dgm:chMax val="0"/>
          <dgm:bulletEnabled val="1"/>
        </dgm:presLayoutVars>
      </dgm:prSet>
      <dgm:spPr/>
      <dgm:t>
        <a:bodyPr/>
        <a:lstStyle/>
        <a:p>
          <a:endParaRPr lang="en-US"/>
        </a:p>
      </dgm:t>
    </dgm:pt>
  </dgm:ptLst>
  <dgm:cxnLst>
    <dgm:cxn modelId="{732D9344-0816-43B8-A383-0C0972B2BE71}" srcId="{9D10F850-2BFE-42A0-979D-C54FCFA62CA0}" destId="{78726CF8-9E7D-4614-A65D-D1C0A2085DAF}" srcOrd="1" destOrd="0" parTransId="{3859CC55-69E6-42FA-BB0A-1875323EDFB8}" sibTransId="{529466D1-A93A-42CF-B4C1-50D734DF5EC7}"/>
    <dgm:cxn modelId="{6D75C3C8-E7F2-4615-BE85-47851A5F3FD6}" srcId="{9D10F850-2BFE-42A0-979D-C54FCFA62CA0}" destId="{D85214AE-4B8D-4CD2-9C4A-129ADCE11687}" srcOrd="2" destOrd="0" parTransId="{634B41ED-A10E-472C-9B64-491898EBA202}" sibTransId="{81D00433-685C-44E9-98C2-0A2A13364FDF}"/>
    <dgm:cxn modelId="{5FDB45D6-92C8-4E20-8F13-B2D8278C78CC}" type="presOf" srcId="{98425153-BD08-405F-B9F5-54570808E03B}" destId="{659D39C2-6C21-4B40-9E0D-405E732EA5E8}" srcOrd="0" destOrd="0" presId="urn:microsoft.com/office/officeart/2005/8/layout/vList2"/>
    <dgm:cxn modelId="{08F64FED-38E7-46CA-B136-0FB7412BE549}" type="presOf" srcId="{9D10F850-2BFE-42A0-979D-C54FCFA62CA0}" destId="{54887EA6-0FD3-4B29-B8AA-E551AAE1A30C}" srcOrd="0" destOrd="0" presId="urn:microsoft.com/office/officeart/2005/8/layout/vList2"/>
    <dgm:cxn modelId="{FB93B25B-A98B-43F0-8106-F55169859976}" type="presOf" srcId="{78726CF8-9E7D-4614-A65D-D1C0A2085DAF}" destId="{05253416-76D9-4516-9B8E-9DBA85E0F5CB}" srcOrd="0" destOrd="0" presId="urn:microsoft.com/office/officeart/2005/8/layout/vList2"/>
    <dgm:cxn modelId="{2F6C5A36-C82C-4234-97F0-EDE3C23A0420}" type="presOf" srcId="{D85214AE-4B8D-4CD2-9C4A-129ADCE11687}" destId="{AD0DF394-F21E-40EA-B3AD-C7C7BA65F621}" srcOrd="0" destOrd="0" presId="urn:microsoft.com/office/officeart/2005/8/layout/vList2"/>
    <dgm:cxn modelId="{6CB29271-C153-4C50-B2B1-BBF1CE25B0DC}" srcId="{9D10F850-2BFE-42A0-979D-C54FCFA62CA0}" destId="{98425153-BD08-405F-B9F5-54570808E03B}" srcOrd="0" destOrd="0" parTransId="{08D8EB18-C1DD-433E-B619-405988B1A872}" sibTransId="{BF467FCE-E094-45B2-8D67-5C066BE2268C}"/>
    <dgm:cxn modelId="{0A931856-E7CE-4E6F-983D-6FA165D90561}" type="presParOf" srcId="{54887EA6-0FD3-4B29-B8AA-E551AAE1A30C}" destId="{659D39C2-6C21-4B40-9E0D-405E732EA5E8}" srcOrd="0" destOrd="0" presId="urn:microsoft.com/office/officeart/2005/8/layout/vList2"/>
    <dgm:cxn modelId="{509EB385-272B-4474-9A34-77517A6B1A78}" type="presParOf" srcId="{54887EA6-0FD3-4B29-B8AA-E551AAE1A30C}" destId="{DAB42CF9-E6AA-4003-9177-F9E50C017BA8}" srcOrd="1" destOrd="0" presId="urn:microsoft.com/office/officeart/2005/8/layout/vList2"/>
    <dgm:cxn modelId="{7C45CA8F-5B18-42B3-B276-C593E332AB8A}" type="presParOf" srcId="{54887EA6-0FD3-4B29-B8AA-E551AAE1A30C}" destId="{05253416-76D9-4516-9B8E-9DBA85E0F5CB}" srcOrd="2" destOrd="0" presId="urn:microsoft.com/office/officeart/2005/8/layout/vList2"/>
    <dgm:cxn modelId="{5AD1AFCD-014B-4E3B-B62C-AB4D28931134}" type="presParOf" srcId="{54887EA6-0FD3-4B29-B8AA-E551AAE1A30C}" destId="{4132CE19-9919-466A-B84C-3F28B3D6321C}" srcOrd="3" destOrd="0" presId="urn:microsoft.com/office/officeart/2005/8/layout/vList2"/>
    <dgm:cxn modelId="{EAE32179-636C-480B-B070-173713B9BD41}" type="presParOf" srcId="{54887EA6-0FD3-4B29-B8AA-E551AAE1A30C}" destId="{AD0DF394-F21E-40EA-B3AD-C7C7BA65F621}"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229D1CF-117D-440A-BFDF-A1E2DE5E414A}" type="doc">
      <dgm:prSet loTypeId="urn:microsoft.com/office/officeart/2005/8/layout/hProcess11" loCatId="process" qsTypeId="urn:microsoft.com/office/officeart/2005/8/quickstyle/3d2" qsCatId="3D" csTypeId="urn:microsoft.com/office/officeart/2005/8/colors/accent1_2" csCatId="accent1" phldr="1"/>
      <dgm:spPr/>
      <dgm:t>
        <a:bodyPr/>
        <a:lstStyle/>
        <a:p>
          <a:endParaRPr lang="en-US"/>
        </a:p>
      </dgm:t>
    </dgm:pt>
    <dgm:pt modelId="{15CBE7DE-ABA5-45D1-A0FC-41DF950E5F16}">
      <dgm:prSet custT="1"/>
      <dgm:spPr/>
      <dgm:t>
        <a:bodyPr/>
        <a:lstStyle/>
        <a:p>
          <a:pPr rtl="0"/>
          <a:r>
            <a:rPr lang="sr-Cyrl-RS" sz="1800" b="1" u="sng" dirty="0" smtClean="0"/>
            <a:t>Процена ризика </a:t>
          </a:r>
          <a:r>
            <a:rPr lang="en-US" sz="1800" b="1" u="sng" dirty="0" smtClean="0"/>
            <a:t>– </a:t>
          </a:r>
          <a:r>
            <a:rPr lang="sr-Cyrl-RS" sz="1800" b="1" i="1" u="sng" dirty="0" smtClean="0">
              <a:solidFill>
                <a:srgbClr val="FF0000"/>
              </a:solidFill>
            </a:rPr>
            <a:t>ПОСЕБАН ДЕО </a:t>
          </a:r>
          <a:r>
            <a:rPr lang="ru-RU" sz="1800" b="1" i="1" u="sng" dirty="0" smtClean="0">
              <a:solidFill>
                <a:srgbClr val="00B0F0"/>
              </a:solidFill>
            </a:rPr>
            <a:t>Смернице за израду процене</a:t>
          </a:r>
          <a:endParaRPr lang="en-US" sz="1800" b="1" i="1" u="sng" dirty="0">
            <a:solidFill>
              <a:srgbClr val="00B0F0"/>
            </a:solidFill>
          </a:endParaRPr>
        </a:p>
      </dgm:t>
    </dgm:pt>
    <dgm:pt modelId="{8B93CD5B-B0F0-4D6D-8A0E-669F48C2D39D}" type="parTrans" cxnId="{87BA812F-0921-4044-B607-F01BF0363687}">
      <dgm:prSet/>
      <dgm:spPr/>
      <dgm:t>
        <a:bodyPr/>
        <a:lstStyle/>
        <a:p>
          <a:endParaRPr lang="en-US"/>
        </a:p>
      </dgm:t>
    </dgm:pt>
    <dgm:pt modelId="{60A3DE96-BBBE-4C0D-A70C-41CF5D5ABE8E}" type="sibTrans" cxnId="{87BA812F-0921-4044-B607-F01BF0363687}">
      <dgm:prSet/>
      <dgm:spPr/>
      <dgm:t>
        <a:bodyPr/>
        <a:lstStyle/>
        <a:p>
          <a:endParaRPr lang="en-US"/>
        </a:p>
      </dgm:t>
    </dgm:pt>
    <dgm:pt modelId="{0BFA5168-1BB5-4076-95BD-12231EF6107C}" type="pres">
      <dgm:prSet presAssocID="{B229D1CF-117D-440A-BFDF-A1E2DE5E414A}" presName="Name0" presStyleCnt="0">
        <dgm:presLayoutVars>
          <dgm:dir/>
          <dgm:resizeHandles val="exact"/>
        </dgm:presLayoutVars>
      </dgm:prSet>
      <dgm:spPr/>
      <dgm:t>
        <a:bodyPr/>
        <a:lstStyle/>
        <a:p>
          <a:endParaRPr lang="en-US"/>
        </a:p>
      </dgm:t>
    </dgm:pt>
    <dgm:pt modelId="{FC43A78A-D00D-43B7-8FE2-0C8B4D9DC290}" type="pres">
      <dgm:prSet presAssocID="{B229D1CF-117D-440A-BFDF-A1E2DE5E414A}" presName="arrow" presStyleLbl="bgShp" presStyleIdx="0" presStyleCnt="1"/>
      <dgm:spPr/>
    </dgm:pt>
    <dgm:pt modelId="{F0E72680-EE4B-4835-9DE3-A68766947F99}" type="pres">
      <dgm:prSet presAssocID="{B229D1CF-117D-440A-BFDF-A1E2DE5E414A}" presName="points" presStyleCnt="0"/>
      <dgm:spPr/>
    </dgm:pt>
    <dgm:pt modelId="{5BCDA99A-295A-4D15-AE71-E954574F07A9}" type="pres">
      <dgm:prSet presAssocID="{15CBE7DE-ABA5-45D1-A0FC-41DF950E5F16}" presName="compositeA" presStyleCnt="0"/>
      <dgm:spPr/>
    </dgm:pt>
    <dgm:pt modelId="{EA4B61F5-FEF3-4F0A-8821-9C7999147BBC}" type="pres">
      <dgm:prSet presAssocID="{15CBE7DE-ABA5-45D1-A0FC-41DF950E5F16}" presName="textA" presStyleLbl="revTx" presStyleIdx="0" presStyleCnt="1">
        <dgm:presLayoutVars>
          <dgm:bulletEnabled val="1"/>
        </dgm:presLayoutVars>
      </dgm:prSet>
      <dgm:spPr/>
      <dgm:t>
        <a:bodyPr/>
        <a:lstStyle/>
        <a:p>
          <a:endParaRPr lang="en-US"/>
        </a:p>
      </dgm:t>
    </dgm:pt>
    <dgm:pt modelId="{AE7F98F1-0197-4254-9653-E7D6F2AC5B44}" type="pres">
      <dgm:prSet presAssocID="{15CBE7DE-ABA5-45D1-A0FC-41DF950E5F16}" presName="circleA" presStyleLbl="node1" presStyleIdx="0" presStyleCnt="1"/>
      <dgm:spPr/>
    </dgm:pt>
    <dgm:pt modelId="{CC5CDC01-6EC4-4633-9F2B-BB0DD4D2BEA2}" type="pres">
      <dgm:prSet presAssocID="{15CBE7DE-ABA5-45D1-A0FC-41DF950E5F16}" presName="spaceA" presStyleCnt="0"/>
      <dgm:spPr/>
    </dgm:pt>
  </dgm:ptLst>
  <dgm:cxnLst>
    <dgm:cxn modelId="{87BA812F-0921-4044-B607-F01BF0363687}" srcId="{B229D1CF-117D-440A-BFDF-A1E2DE5E414A}" destId="{15CBE7DE-ABA5-45D1-A0FC-41DF950E5F16}" srcOrd="0" destOrd="0" parTransId="{8B93CD5B-B0F0-4D6D-8A0E-669F48C2D39D}" sibTransId="{60A3DE96-BBBE-4C0D-A70C-41CF5D5ABE8E}"/>
    <dgm:cxn modelId="{79CAD826-6AA2-4278-B64E-70E903105FEB}" type="presOf" srcId="{B229D1CF-117D-440A-BFDF-A1E2DE5E414A}" destId="{0BFA5168-1BB5-4076-95BD-12231EF6107C}" srcOrd="0" destOrd="0" presId="urn:microsoft.com/office/officeart/2005/8/layout/hProcess11"/>
    <dgm:cxn modelId="{2001DA9D-D517-4763-87CF-E20151ADD10D}" type="presOf" srcId="{15CBE7DE-ABA5-45D1-A0FC-41DF950E5F16}" destId="{EA4B61F5-FEF3-4F0A-8821-9C7999147BBC}" srcOrd="0" destOrd="0" presId="urn:microsoft.com/office/officeart/2005/8/layout/hProcess11"/>
    <dgm:cxn modelId="{FADF9811-8CE7-4249-A8C2-C2103DD74E6B}" type="presParOf" srcId="{0BFA5168-1BB5-4076-95BD-12231EF6107C}" destId="{FC43A78A-D00D-43B7-8FE2-0C8B4D9DC290}" srcOrd="0" destOrd="0" presId="urn:microsoft.com/office/officeart/2005/8/layout/hProcess11"/>
    <dgm:cxn modelId="{835D3DBC-577B-4338-97FF-C815B1C95AB9}" type="presParOf" srcId="{0BFA5168-1BB5-4076-95BD-12231EF6107C}" destId="{F0E72680-EE4B-4835-9DE3-A68766947F99}" srcOrd="1" destOrd="0" presId="urn:microsoft.com/office/officeart/2005/8/layout/hProcess11"/>
    <dgm:cxn modelId="{9CEF7364-C0F6-448F-929C-582C9C4A6590}" type="presParOf" srcId="{F0E72680-EE4B-4835-9DE3-A68766947F99}" destId="{5BCDA99A-295A-4D15-AE71-E954574F07A9}" srcOrd="0" destOrd="0" presId="urn:microsoft.com/office/officeart/2005/8/layout/hProcess11"/>
    <dgm:cxn modelId="{28405B70-7ECA-4B82-A35E-C90959E0F8CE}" type="presParOf" srcId="{5BCDA99A-295A-4D15-AE71-E954574F07A9}" destId="{EA4B61F5-FEF3-4F0A-8821-9C7999147BBC}" srcOrd="0" destOrd="0" presId="urn:microsoft.com/office/officeart/2005/8/layout/hProcess11"/>
    <dgm:cxn modelId="{27BE914C-E9F0-4EE3-B7D5-AE0BFDE7524D}" type="presParOf" srcId="{5BCDA99A-295A-4D15-AE71-E954574F07A9}" destId="{AE7F98F1-0197-4254-9653-E7D6F2AC5B44}" srcOrd="1" destOrd="0" presId="urn:microsoft.com/office/officeart/2005/8/layout/hProcess11"/>
    <dgm:cxn modelId="{E4AAEAE0-D6F3-4379-90C4-C748D48B31CA}" type="presParOf" srcId="{5BCDA99A-295A-4D15-AE71-E954574F07A9}" destId="{CC5CDC01-6EC4-4633-9F2B-BB0DD4D2BEA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890EA5E-EDF0-44C4-A28B-0FB83AB5EAD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196C81D-5026-4BBB-A122-FF5A56B8B9DC}">
      <dgm:prSet/>
      <dgm:spPr/>
      <dgm:t>
        <a:bodyPr anchor="ctr"/>
        <a:lstStyle/>
        <a:p>
          <a:pPr rtl="0"/>
          <a:r>
            <a:rPr lang="ru-RU" dirty="0" smtClean="0"/>
            <a:t>Три су различита приступа у процењивању вероватноће догађаја:</a:t>
          </a:r>
          <a:endParaRPr lang="en-US" dirty="0"/>
        </a:p>
      </dgm:t>
    </dgm:pt>
    <dgm:pt modelId="{9CB69AA2-79F8-4515-A9A5-7F448E532672}" type="parTrans" cxnId="{D9117713-8F87-4929-A24B-5B52F9B4A4EE}">
      <dgm:prSet/>
      <dgm:spPr/>
      <dgm:t>
        <a:bodyPr/>
        <a:lstStyle/>
        <a:p>
          <a:endParaRPr lang="en-US"/>
        </a:p>
      </dgm:t>
    </dgm:pt>
    <dgm:pt modelId="{DA849984-FC21-4170-B3B0-8BD543B6D747}" type="sibTrans" cxnId="{D9117713-8F87-4929-A24B-5B52F9B4A4EE}">
      <dgm:prSet/>
      <dgm:spPr/>
      <dgm:t>
        <a:bodyPr/>
        <a:lstStyle/>
        <a:p>
          <a:endParaRPr lang="en-US"/>
        </a:p>
      </dgm:t>
    </dgm:pt>
    <dgm:pt modelId="{CDBABACA-CE28-4016-8DFB-5645DEA221F3}">
      <dgm:prSet/>
      <dgm:spPr/>
      <dgm:t>
        <a:bodyPr/>
        <a:lstStyle/>
        <a:p>
          <a:pPr rtl="0"/>
          <a:r>
            <a:rPr lang="ru-RU" dirty="0" smtClean="0"/>
            <a:t>а) стручна процена (Квалитативно),</a:t>
          </a:r>
          <a:endParaRPr lang="en-US" dirty="0"/>
        </a:p>
      </dgm:t>
    </dgm:pt>
    <dgm:pt modelId="{30CE30F6-2BA9-4EBD-B24D-E25C040353AE}" type="parTrans" cxnId="{7D56E058-8A6F-4FF0-898C-03A98AD67A80}">
      <dgm:prSet/>
      <dgm:spPr/>
      <dgm:t>
        <a:bodyPr/>
        <a:lstStyle/>
        <a:p>
          <a:endParaRPr lang="en-US"/>
        </a:p>
      </dgm:t>
    </dgm:pt>
    <dgm:pt modelId="{17A8B3F9-E09A-4A35-A3B7-14D44DE472C8}" type="sibTrans" cxnId="{7D56E058-8A6F-4FF0-898C-03A98AD67A80}">
      <dgm:prSet/>
      <dgm:spPr/>
      <dgm:t>
        <a:bodyPr/>
        <a:lstStyle/>
        <a:p>
          <a:endParaRPr lang="en-US"/>
        </a:p>
      </dgm:t>
    </dgm:pt>
    <dgm:pt modelId="{6B7723A2-D0C9-4355-9AFD-1B0550671C1C}">
      <dgm:prSet/>
      <dgm:spPr/>
      <dgm:t>
        <a:bodyPr/>
        <a:lstStyle/>
        <a:p>
          <a:pPr rtl="0"/>
          <a:r>
            <a:rPr lang="ru-RU" dirty="0" smtClean="0"/>
            <a:t>б) прогнозе вероватноће (Вероватноћа)</a:t>
          </a:r>
          <a:endParaRPr lang="en-US" dirty="0"/>
        </a:p>
      </dgm:t>
    </dgm:pt>
    <dgm:pt modelId="{E62E9CB5-3D52-41C6-8876-E10ACA6424E0}" type="parTrans" cxnId="{14EE32EA-53FA-472E-9154-833AF01939D8}">
      <dgm:prSet/>
      <dgm:spPr/>
      <dgm:t>
        <a:bodyPr/>
        <a:lstStyle/>
        <a:p>
          <a:endParaRPr lang="en-US"/>
        </a:p>
      </dgm:t>
    </dgm:pt>
    <dgm:pt modelId="{8BA0AB90-F552-45DC-96EB-4CDE368A9F15}" type="sibTrans" cxnId="{14EE32EA-53FA-472E-9154-833AF01939D8}">
      <dgm:prSet/>
      <dgm:spPr/>
      <dgm:t>
        <a:bodyPr/>
        <a:lstStyle/>
        <a:p>
          <a:endParaRPr lang="en-US"/>
        </a:p>
      </dgm:t>
    </dgm:pt>
    <dgm:pt modelId="{B80AA6D6-2098-4839-AB4C-D559EF907ADA}">
      <dgm:prSet/>
      <dgm:spPr/>
      <dgm:t>
        <a:bodyPr/>
        <a:lstStyle/>
        <a:p>
          <a:pPr rtl="0"/>
          <a:r>
            <a:rPr lang="ru-RU" dirty="0" smtClean="0"/>
            <a:t>ц) коришћење података о прошлим догађајима (Учесталост). </a:t>
          </a:r>
          <a:endParaRPr lang="en-US" dirty="0"/>
        </a:p>
      </dgm:t>
    </dgm:pt>
    <dgm:pt modelId="{D97BB633-EDDD-4B09-954D-85D27C2C432D}" type="parTrans" cxnId="{C63EF046-3406-478B-BB8F-3E245345F750}">
      <dgm:prSet/>
      <dgm:spPr/>
      <dgm:t>
        <a:bodyPr/>
        <a:lstStyle/>
        <a:p>
          <a:endParaRPr lang="en-US"/>
        </a:p>
      </dgm:t>
    </dgm:pt>
    <dgm:pt modelId="{FEE37026-8025-4F0F-BE05-56775BAE2A5C}" type="sibTrans" cxnId="{C63EF046-3406-478B-BB8F-3E245345F750}">
      <dgm:prSet/>
      <dgm:spPr/>
      <dgm:t>
        <a:bodyPr/>
        <a:lstStyle/>
        <a:p>
          <a:endParaRPr lang="en-US"/>
        </a:p>
      </dgm:t>
    </dgm:pt>
    <dgm:pt modelId="{65255C35-76E3-476A-A3E0-DC07BE543F78}" type="pres">
      <dgm:prSet presAssocID="{B890EA5E-EDF0-44C4-A28B-0FB83AB5EADA}" presName="vert0" presStyleCnt="0">
        <dgm:presLayoutVars>
          <dgm:dir/>
          <dgm:animOne val="branch"/>
          <dgm:animLvl val="lvl"/>
        </dgm:presLayoutVars>
      </dgm:prSet>
      <dgm:spPr/>
      <dgm:t>
        <a:bodyPr/>
        <a:lstStyle/>
        <a:p>
          <a:endParaRPr lang="en-US"/>
        </a:p>
      </dgm:t>
    </dgm:pt>
    <dgm:pt modelId="{8C1763B0-44A4-4BC3-B8DB-D0B717C339DB}" type="pres">
      <dgm:prSet presAssocID="{A196C81D-5026-4BBB-A122-FF5A56B8B9DC}" presName="thickLine" presStyleLbl="alignNode1" presStyleIdx="0" presStyleCnt="1"/>
      <dgm:spPr/>
    </dgm:pt>
    <dgm:pt modelId="{26C75633-5B88-478D-B4AF-D1C3D66214A2}" type="pres">
      <dgm:prSet presAssocID="{A196C81D-5026-4BBB-A122-FF5A56B8B9DC}" presName="horz1" presStyleCnt="0"/>
      <dgm:spPr/>
    </dgm:pt>
    <dgm:pt modelId="{9149E594-A72E-4878-85EA-3E3407E7B03D}" type="pres">
      <dgm:prSet presAssocID="{A196C81D-5026-4BBB-A122-FF5A56B8B9DC}" presName="tx1" presStyleLbl="revTx" presStyleIdx="0" presStyleCnt="4" custScaleX="177466"/>
      <dgm:spPr/>
      <dgm:t>
        <a:bodyPr/>
        <a:lstStyle/>
        <a:p>
          <a:endParaRPr lang="en-US"/>
        </a:p>
      </dgm:t>
    </dgm:pt>
    <dgm:pt modelId="{7A9468AA-D625-48EF-924A-37D7AFDC5A5D}" type="pres">
      <dgm:prSet presAssocID="{A196C81D-5026-4BBB-A122-FF5A56B8B9DC}" presName="vert1" presStyleCnt="0"/>
      <dgm:spPr/>
    </dgm:pt>
    <dgm:pt modelId="{29384B35-7693-4C9B-AEED-BC92F5B07D57}" type="pres">
      <dgm:prSet presAssocID="{CDBABACA-CE28-4016-8DFB-5645DEA221F3}" presName="vertSpace2a" presStyleCnt="0"/>
      <dgm:spPr/>
    </dgm:pt>
    <dgm:pt modelId="{CFFD919B-C3A7-4B75-A61C-1A86893A8734}" type="pres">
      <dgm:prSet presAssocID="{CDBABACA-CE28-4016-8DFB-5645DEA221F3}" presName="horz2" presStyleCnt="0"/>
      <dgm:spPr/>
    </dgm:pt>
    <dgm:pt modelId="{E5DDBC2F-BEA8-41CB-B426-C88BEBD50D88}" type="pres">
      <dgm:prSet presAssocID="{CDBABACA-CE28-4016-8DFB-5645DEA221F3}" presName="horzSpace2" presStyleCnt="0"/>
      <dgm:spPr/>
    </dgm:pt>
    <dgm:pt modelId="{BA219A3B-1895-4325-94A5-2797D022D80E}" type="pres">
      <dgm:prSet presAssocID="{CDBABACA-CE28-4016-8DFB-5645DEA221F3}" presName="tx2" presStyleLbl="revTx" presStyleIdx="1" presStyleCnt="4"/>
      <dgm:spPr/>
      <dgm:t>
        <a:bodyPr/>
        <a:lstStyle/>
        <a:p>
          <a:endParaRPr lang="en-US"/>
        </a:p>
      </dgm:t>
    </dgm:pt>
    <dgm:pt modelId="{510921D3-1DA4-471C-AEAB-A3726609B319}" type="pres">
      <dgm:prSet presAssocID="{CDBABACA-CE28-4016-8DFB-5645DEA221F3}" presName="vert2" presStyleCnt="0"/>
      <dgm:spPr/>
    </dgm:pt>
    <dgm:pt modelId="{CDEC796C-FF9A-4EF6-B548-E05CC3E30A98}" type="pres">
      <dgm:prSet presAssocID="{CDBABACA-CE28-4016-8DFB-5645DEA221F3}" presName="thinLine2b" presStyleLbl="callout" presStyleIdx="0" presStyleCnt="3"/>
      <dgm:spPr/>
    </dgm:pt>
    <dgm:pt modelId="{DFD9CD12-177A-43DC-9818-52606FD10D7E}" type="pres">
      <dgm:prSet presAssocID="{CDBABACA-CE28-4016-8DFB-5645DEA221F3}" presName="vertSpace2b" presStyleCnt="0"/>
      <dgm:spPr/>
    </dgm:pt>
    <dgm:pt modelId="{F18F264D-136B-42B4-838A-5E36560C9CA2}" type="pres">
      <dgm:prSet presAssocID="{6B7723A2-D0C9-4355-9AFD-1B0550671C1C}" presName="horz2" presStyleCnt="0"/>
      <dgm:spPr/>
    </dgm:pt>
    <dgm:pt modelId="{75B76EF7-F947-484E-A3B8-77B5ABE061FA}" type="pres">
      <dgm:prSet presAssocID="{6B7723A2-D0C9-4355-9AFD-1B0550671C1C}" presName="horzSpace2" presStyleCnt="0"/>
      <dgm:spPr/>
    </dgm:pt>
    <dgm:pt modelId="{CF0D31C8-BAE7-4CC4-B758-38E6E19D22F8}" type="pres">
      <dgm:prSet presAssocID="{6B7723A2-D0C9-4355-9AFD-1B0550671C1C}" presName="tx2" presStyleLbl="revTx" presStyleIdx="2" presStyleCnt="4"/>
      <dgm:spPr/>
      <dgm:t>
        <a:bodyPr/>
        <a:lstStyle/>
        <a:p>
          <a:endParaRPr lang="en-US"/>
        </a:p>
      </dgm:t>
    </dgm:pt>
    <dgm:pt modelId="{612F54B3-DB97-4ACE-A971-72821E56D7BD}" type="pres">
      <dgm:prSet presAssocID="{6B7723A2-D0C9-4355-9AFD-1B0550671C1C}" presName="vert2" presStyleCnt="0"/>
      <dgm:spPr/>
    </dgm:pt>
    <dgm:pt modelId="{CF71F32D-EB2D-45B4-A19F-FE90583C5CE1}" type="pres">
      <dgm:prSet presAssocID="{6B7723A2-D0C9-4355-9AFD-1B0550671C1C}" presName="thinLine2b" presStyleLbl="callout" presStyleIdx="1" presStyleCnt="3"/>
      <dgm:spPr/>
    </dgm:pt>
    <dgm:pt modelId="{6DCB5C61-7C82-4347-A62C-692933DB9749}" type="pres">
      <dgm:prSet presAssocID="{6B7723A2-D0C9-4355-9AFD-1B0550671C1C}" presName="vertSpace2b" presStyleCnt="0"/>
      <dgm:spPr/>
    </dgm:pt>
    <dgm:pt modelId="{84A93180-7D04-459A-B6ED-CE09821F6E7C}" type="pres">
      <dgm:prSet presAssocID="{B80AA6D6-2098-4839-AB4C-D559EF907ADA}" presName="horz2" presStyleCnt="0"/>
      <dgm:spPr/>
    </dgm:pt>
    <dgm:pt modelId="{6DB4BA53-49FD-4209-B588-36B4C6AC3F94}" type="pres">
      <dgm:prSet presAssocID="{B80AA6D6-2098-4839-AB4C-D559EF907ADA}" presName="horzSpace2" presStyleCnt="0"/>
      <dgm:spPr/>
    </dgm:pt>
    <dgm:pt modelId="{62EF9CC0-67E2-4A79-86AD-704D51C97AEC}" type="pres">
      <dgm:prSet presAssocID="{B80AA6D6-2098-4839-AB4C-D559EF907ADA}" presName="tx2" presStyleLbl="revTx" presStyleIdx="3" presStyleCnt="4"/>
      <dgm:spPr/>
      <dgm:t>
        <a:bodyPr/>
        <a:lstStyle/>
        <a:p>
          <a:endParaRPr lang="en-US"/>
        </a:p>
      </dgm:t>
    </dgm:pt>
    <dgm:pt modelId="{58D1B51E-6774-4EAE-8B78-4848DE228B45}" type="pres">
      <dgm:prSet presAssocID="{B80AA6D6-2098-4839-AB4C-D559EF907ADA}" presName="vert2" presStyleCnt="0"/>
      <dgm:spPr/>
    </dgm:pt>
    <dgm:pt modelId="{C9C107D9-1D3A-4E66-9DC8-B1CC3A6351DD}" type="pres">
      <dgm:prSet presAssocID="{B80AA6D6-2098-4839-AB4C-D559EF907ADA}" presName="thinLine2b" presStyleLbl="callout" presStyleIdx="2" presStyleCnt="3"/>
      <dgm:spPr/>
    </dgm:pt>
    <dgm:pt modelId="{7319366E-FA23-45C8-8A33-427FAE5F5F49}" type="pres">
      <dgm:prSet presAssocID="{B80AA6D6-2098-4839-AB4C-D559EF907ADA}" presName="vertSpace2b" presStyleCnt="0"/>
      <dgm:spPr/>
    </dgm:pt>
  </dgm:ptLst>
  <dgm:cxnLst>
    <dgm:cxn modelId="{45E01866-844C-4B6C-9EBB-F2D1B3135E6B}" type="presOf" srcId="{B80AA6D6-2098-4839-AB4C-D559EF907ADA}" destId="{62EF9CC0-67E2-4A79-86AD-704D51C97AEC}" srcOrd="0" destOrd="0" presId="urn:microsoft.com/office/officeart/2008/layout/LinedList"/>
    <dgm:cxn modelId="{D9117713-8F87-4929-A24B-5B52F9B4A4EE}" srcId="{B890EA5E-EDF0-44C4-A28B-0FB83AB5EADA}" destId="{A196C81D-5026-4BBB-A122-FF5A56B8B9DC}" srcOrd="0" destOrd="0" parTransId="{9CB69AA2-79F8-4515-A9A5-7F448E532672}" sibTransId="{DA849984-FC21-4170-B3B0-8BD543B6D747}"/>
    <dgm:cxn modelId="{14EE32EA-53FA-472E-9154-833AF01939D8}" srcId="{A196C81D-5026-4BBB-A122-FF5A56B8B9DC}" destId="{6B7723A2-D0C9-4355-9AFD-1B0550671C1C}" srcOrd="1" destOrd="0" parTransId="{E62E9CB5-3D52-41C6-8876-E10ACA6424E0}" sibTransId="{8BA0AB90-F552-45DC-96EB-4CDE368A9F15}"/>
    <dgm:cxn modelId="{8E5E0C07-8A90-4A6B-A7CC-E3707A878667}" type="presOf" srcId="{B890EA5E-EDF0-44C4-A28B-0FB83AB5EADA}" destId="{65255C35-76E3-476A-A3E0-DC07BE543F78}" srcOrd="0" destOrd="0" presId="urn:microsoft.com/office/officeart/2008/layout/LinedList"/>
    <dgm:cxn modelId="{12A94F13-46D1-45D0-A189-EE9D2749E851}" type="presOf" srcId="{6B7723A2-D0C9-4355-9AFD-1B0550671C1C}" destId="{CF0D31C8-BAE7-4CC4-B758-38E6E19D22F8}" srcOrd="0" destOrd="0" presId="urn:microsoft.com/office/officeart/2008/layout/LinedList"/>
    <dgm:cxn modelId="{7D56E058-8A6F-4FF0-898C-03A98AD67A80}" srcId="{A196C81D-5026-4BBB-A122-FF5A56B8B9DC}" destId="{CDBABACA-CE28-4016-8DFB-5645DEA221F3}" srcOrd="0" destOrd="0" parTransId="{30CE30F6-2BA9-4EBD-B24D-E25C040353AE}" sibTransId="{17A8B3F9-E09A-4A35-A3B7-14D44DE472C8}"/>
    <dgm:cxn modelId="{FF64626C-8256-495F-A5EF-74A603A9C010}" type="presOf" srcId="{A196C81D-5026-4BBB-A122-FF5A56B8B9DC}" destId="{9149E594-A72E-4878-85EA-3E3407E7B03D}" srcOrd="0" destOrd="0" presId="urn:microsoft.com/office/officeart/2008/layout/LinedList"/>
    <dgm:cxn modelId="{C63EF046-3406-478B-BB8F-3E245345F750}" srcId="{A196C81D-5026-4BBB-A122-FF5A56B8B9DC}" destId="{B80AA6D6-2098-4839-AB4C-D559EF907ADA}" srcOrd="2" destOrd="0" parTransId="{D97BB633-EDDD-4B09-954D-85D27C2C432D}" sibTransId="{FEE37026-8025-4F0F-BE05-56775BAE2A5C}"/>
    <dgm:cxn modelId="{AB3F85E3-5E41-4DC7-B063-29A3984AE709}" type="presOf" srcId="{CDBABACA-CE28-4016-8DFB-5645DEA221F3}" destId="{BA219A3B-1895-4325-94A5-2797D022D80E}" srcOrd="0" destOrd="0" presId="urn:microsoft.com/office/officeart/2008/layout/LinedList"/>
    <dgm:cxn modelId="{B1C733AD-E28D-4A91-9C5C-25E622F7CEDB}" type="presParOf" srcId="{65255C35-76E3-476A-A3E0-DC07BE543F78}" destId="{8C1763B0-44A4-4BC3-B8DB-D0B717C339DB}" srcOrd="0" destOrd="0" presId="urn:microsoft.com/office/officeart/2008/layout/LinedList"/>
    <dgm:cxn modelId="{C2B6A907-80C8-4813-B49D-0A9650DB1611}" type="presParOf" srcId="{65255C35-76E3-476A-A3E0-DC07BE543F78}" destId="{26C75633-5B88-478D-B4AF-D1C3D66214A2}" srcOrd="1" destOrd="0" presId="urn:microsoft.com/office/officeart/2008/layout/LinedList"/>
    <dgm:cxn modelId="{C840F62E-D297-436E-AC04-74AE8DF7201B}" type="presParOf" srcId="{26C75633-5B88-478D-B4AF-D1C3D66214A2}" destId="{9149E594-A72E-4878-85EA-3E3407E7B03D}" srcOrd="0" destOrd="0" presId="urn:microsoft.com/office/officeart/2008/layout/LinedList"/>
    <dgm:cxn modelId="{6521F7AF-8494-4DAD-81A0-A74F798B6459}" type="presParOf" srcId="{26C75633-5B88-478D-B4AF-D1C3D66214A2}" destId="{7A9468AA-D625-48EF-924A-37D7AFDC5A5D}" srcOrd="1" destOrd="0" presId="urn:microsoft.com/office/officeart/2008/layout/LinedList"/>
    <dgm:cxn modelId="{39681FD0-1DA9-496F-9741-F1571C5C3EB3}" type="presParOf" srcId="{7A9468AA-D625-48EF-924A-37D7AFDC5A5D}" destId="{29384B35-7693-4C9B-AEED-BC92F5B07D57}" srcOrd="0" destOrd="0" presId="urn:microsoft.com/office/officeart/2008/layout/LinedList"/>
    <dgm:cxn modelId="{8583925C-20CE-42B3-8699-7E5C4FAA252D}" type="presParOf" srcId="{7A9468AA-D625-48EF-924A-37D7AFDC5A5D}" destId="{CFFD919B-C3A7-4B75-A61C-1A86893A8734}" srcOrd="1" destOrd="0" presId="urn:microsoft.com/office/officeart/2008/layout/LinedList"/>
    <dgm:cxn modelId="{84F2E4A4-68E3-4978-BCCE-DE9766BA7395}" type="presParOf" srcId="{CFFD919B-C3A7-4B75-A61C-1A86893A8734}" destId="{E5DDBC2F-BEA8-41CB-B426-C88BEBD50D88}" srcOrd="0" destOrd="0" presId="urn:microsoft.com/office/officeart/2008/layout/LinedList"/>
    <dgm:cxn modelId="{405D3FE5-4C1B-4612-B189-3D0C26AAB1EA}" type="presParOf" srcId="{CFFD919B-C3A7-4B75-A61C-1A86893A8734}" destId="{BA219A3B-1895-4325-94A5-2797D022D80E}" srcOrd="1" destOrd="0" presId="urn:microsoft.com/office/officeart/2008/layout/LinedList"/>
    <dgm:cxn modelId="{2AEB2ADB-E319-47AC-B4C5-FEB753B726EB}" type="presParOf" srcId="{CFFD919B-C3A7-4B75-A61C-1A86893A8734}" destId="{510921D3-1DA4-471C-AEAB-A3726609B319}" srcOrd="2" destOrd="0" presId="urn:microsoft.com/office/officeart/2008/layout/LinedList"/>
    <dgm:cxn modelId="{12160901-E319-43A6-AF55-96E20C835D9A}" type="presParOf" srcId="{7A9468AA-D625-48EF-924A-37D7AFDC5A5D}" destId="{CDEC796C-FF9A-4EF6-B548-E05CC3E30A98}" srcOrd="2" destOrd="0" presId="urn:microsoft.com/office/officeart/2008/layout/LinedList"/>
    <dgm:cxn modelId="{DCB38C88-909C-4E00-95B0-D187E2CEC2C8}" type="presParOf" srcId="{7A9468AA-D625-48EF-924A-37D7AFDC5A5D}" destId="{DFD9CD12-177A-43DC-9818-52606FD10D7E}" srcOrd="3" destOrd="0" presId="urn:microsoft.com/office/officeart/2008/layout/LinedList"/>
    <dgm:cxn modelId="{E0BD4087-1EB7-4B81-93F3-537781BC2EB6}" type="presParOf" srcId="{7A9468AA-D625-48EF-924A-37D7AFDC5A5D}" destId="{F18F264D-136B-42B4-838A-5E36560C9CA2}" srcOrd="4" destOrd="0" presId="urn:microsoft.com/office/officeart/2008/layout/LinedList"/>
    <dgm:cxn modelId="{095FF5D7-903E-4DD8-A42C-161CA95E0D11}" type="presParOf" srcId="{F18F264D-136B-42B4-838A-5E36560C9CA2}" destId="{75B76EF7-F947-484E-A3B8-77B5ABE061FA}" srcOrd="0" destOrd="0" presId="urn:microsoft.com/office/officeart/2008/layout/LinedList"/>
    <dgm:cxn modelId="{DDA23E1F-0453-4109-8CB8-61B6D09ACDE8}" type="presParOf" srcId="{F18F264D-136B-42B4-838A-5E36560C9CA2}" destId="{CF0D31C8-BAE7-4CC4-B758-38E6E19D22F8}" srcOrd="1" destOrd="0" presId="urn:microsoft.com/office/officeart/2008/layout/LinedList"/>
    <dgm:cxn modelId="{4AD4DE67-82F7-4550-8F7A-AD130F1DE851}" type="presParOf" srcId="{F18F264D-136B-42B4-838A-5E36560C9CA2}" destId="{612F54B3-DB97-4ACE-A971-72821E56D7BD}" srcOrd="2" destOrd="0" presId="urn:microsoft.com/office/officeart/2008/layout/LinedList"/>
    <dgm:cxn modelId="{9BCC1CE3-11BD-439F-B9AA-6645C45AA77A}" type="presParOf" srcId="{7A9468AA-D625-48EF-924A-37D7AFDC5A5D}" destId="{CF71F32D-EB2D-45B4-A19F-FE90583C5CE1}" srcOrd="5" destOrd="0" presId="urn:microsoft.com/office/officeart/2008/layout/LinedList"/>
    <dgm:cxn modelId="{0B8008C1-EF9E-4EC0-B497-A8E5C9A9F52E}" type="presParOf" srcId="{7A9468AA-D625-48EF-924A-37D7AFDC5A5D}" destId="{6DCB5C61-7C82-4347-A62C-692933DB9749}" srcOrd="6" destOrd="0" presId="urn:microsoft.com/office/officeart/2008/layout/LinedList"/>
    <dgm:cxn modelId="{850E059A-35EC-42DD-847A-8D1475E693DF}" type="presParOf" srcId="{7A9468AA-D625-48EF-924A-37D7AFDC5A5D}" destId="{84A93180-7D04-459A-B6ED-CE09821F6E7C}" srcOrd="7" destOrd="0" presId="urn:microsoft.com/office/officeart/2008/layout/LinedList"/>
    <dgm:cxn modelId="{C9E1EAE8-EA7A-47F1-9EEF-59C72E0E37A6}" type="presParOf" srcId="{84A93180-7D04-459A-B6ED-CE09821F6E7C}" destId="{6DB4BA53-49FD-4209-B588-36B4C6AC3F94}" srcOrd="0" destOrd="0" presId="urn:microsoft.com/office/officeart/2008/layout/LinedList"/>
    <dgm:cxn modelId="{E4B2DE9F-C37D-423C-B545-9F0D462F0E84}" type="presParOf" srcId="{84A93180-7D04-459A-B6ED-CE09821F6E7C}" destId="{62EF9CC0-67E2-4A79-86AD-704D51C97AEC}" srcOrd="1" destOrd="0" presId="urn:microsoft.com/office/officeart/2008/layout/LinedList"/>
    <dgm:cxn modelId="{9ADCDC27-3D25-4A04-A94B-EB4A9D71B05E}" type="presParOf" srcId="{84A93180-7D04-459A-B6ED-CE09821F6E7C}" destId="{58D1B51E-6774-4EAE-8B78-4848DE228B45}" srcOrd="2" destOrd="0" presId="urn:microsoft.com/office/officeart/2008/layout/LinedList"/>
    <dgm:cxn modelId="{58F0D790-648B-4F63-9900-CAC53FCB4235}" type="presParOf" srcId="{7A9468AA-D625-48EF-924A-37D7AFDC5A5D}" destId="{C9C107D9-1D3A-4E66-9DC8-B1CC3A6351DD}" srcOrd="8" destOrd="0" presId="urn:microsoft.com/office/officeart/2008/layout/LinedList"/>
    <dgm:cxn modelId="{CB3CE5ED-8DFA-4A9C-9903-BEB44B110471}" type="presParOf" srcId="{7A9468AA-D625-48EF-924A-37D7AFDC5A5D}" destId="{7319366E-FA23-45C8-8A33-427FAE5F5F49}" srcOrd="9"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B229D1CF-117D-440A-BFDF-A1E2DE5E414A}" type="doc">
      <dgm:prSet loTypeId="urn:microsoft.com/office/officeart/2005/8/layout/hProcess11" loCatId="process" qsTypeId="urn:microsoft.com/office/officeart/2005/8/quickstyle/3d2" qsCatId="3D" csTypeId="urn:microsoft.com/office/officeart/2005/8/colors/accent1_2" csCatId="accent1" phldr="1"/>
      <dgm:spPr/>
      <dgm:t>
        <a:bodyPr/>
        <a:lstStyle/>
        <a:p>
          <a:endParaRPr lang="en-US"/>
        </a:p>
      </dgm:t>
    </dgm:pt>
    <dgm:pt modelId="{15CBE7DE-ABA5-45D1-A0FC-41DF950E5F16}">
      <dgm:prSet custT="1"/>
      <dgm:spPr/>
      <dgm:t>
        <a:bodyPr/>
        <a:lstStyle/>
        <a:p>
          <a:pPr rtl="0"/>
          <a:r>
            <a:rPr lang="sr-Cyrl-RS" sz="1800" b="1" u="sng" dirty="0" smtClean="0"/>
            <a:t>Процена ризика </a:t>
          </a:r>
          <a:r>
            <a:rPr lang="en-US" sz="1800" b="1" u="sng" dirty="0" smtClean="0"/>
            <a:t>– </a:t>
          </a:r>
          <a:r>
            <a:rPr lang="sr-Cyrl-RS" sz="1800" b="1" i="1" u="sng" dirty="0" smtClean="0">
              <a:solidFill>
                <a:srgbClr val="FF0000"/>
              </a:solidFill>
            </a:rPr>
            <a:t>ПОСЕБАН ДЕО </a:t>
          </a:r>
          <a:r>
            <a:rPr lang="ru-RU" sz="1800" b="1" i="1" u="sng" dirty="0" smtClean="0">
              <a:solidFill>
                <a:srgbClr val="00B0F0"/>
              </a:solidFill>
            </a:rPr>
            <a:t>Смернице за израду процене</a:t>
          </a:r>
          <a:endParaRPr lang="en-US" sz="1800" b="1" i="1" u="sng" dirty="0">
            <a:solidFill>
              <a:srgbClr val="00B0F0"/>
            </a:solidFill>
          </a:endParaRPr>
        </a:p>
      </dgm:t>
    </dgm:pt>
    <dgm:pt modelId="{8B93CD5B-B0F0-4D6D-8A0E-669F48C2D39D}" type="parTrans" cxnId="{87BA812F-0921-4044-B607-F01BF0363687}">
      <dgm:prSet/>
      <dgm:spPr/>
      <dgm:t>
        <a:bodyPr/>
        <a:lstStyle/>
        <a:p>
          <a:endParaRPr lang="en-US"/>
        </a:p>
      </dgm:t>
    </dgm:pt>
    <dgm:pt modelId="{60A3DE96-BBBE-4C0D-A70C-41CF5D5ABE8E}" type="sibTrans" cxnId="{87BA812F-0921-4044-B607-F01BF0363687}">
      <dgm:prSet/>
      <dgm:spPr/>
      <dgm:t>
        <a:bodyPr/>
        <a:lstStyle/>
        <a:p>
          <a:endParaRPr lang="en-US"/>
        </a:p>
      </dgm:t>
    </dgm:pt>
    <dgm:pt modelId="{0BFA5168-1BB5-4076-95BD-12231EF6107C}" type="pres">
      <dgm:prSet presAssocID="{B229D1CF-117D-440A-BFDF-A1E2DE5E414A}" presName="Name0" presStyleCnt="0">
        <dgm:presLayoutVars>
          <dgm:dir/>
          <dgm:resizeHandles val="exact"/>
        </dgm:presLayoutVars>
      </dgm:prSet>
      <dgm:spPr/>
      <dgm:t>
        <a:bodyPr/>
        <a:lstStyle/>
        <a:p>
          <a:endParaRPr lang="en-US"/>
        </a:p>
      </dgm:t>
    </dgm:pt>
    <dgm:pt modelId="{FC43A78A-D00D-43B7-8FE2-0C8B4D9DC290}" type="pres">
      <dgm:prSet presAssocID="{B229D1CF-117D-440A-BFDF-A1E2DE5E414A}" presName="arrow" presStyleLbl="bgShp" presStyleIdx="0" presStyleCnt="1"/>
      <dgm:spPr/>
    </dgm:pt>
    <dgm:pt modelId="{F0E72680-EE4B-4835-9DE3-A68766947F99}" type="pres">
      <dgm:prSet presAssocID="{B229D1CF-117D-440A-BFDF-A1E2DE5E414A}" presName="points" presStyleCnt="0"/>
      <dgm:spPr/>
    </dgm:pt>
    <dgm:pt modelId="{5BCDA99A-295A-4D15-AE71-E954574F07A9}" type="pres">
      <dgm:prSet presAssocID="{15CBE7DE-ABA5-45D1-A0FC-41DF950E5F16}" presName="compositeA" presStyleCnt="0"/>
      <dgm:spPr/>
    </dgm:pt>
    <dgm:pt modelId="{EA4B61F5-FEF3-4F0A-8821-9C7999147BBC}" type="pres">
      <dgm:prSet presAssocID="{15CBE7DE-ABA5-45D1-A0FC-41DF950E5F16}" presName="textA" presStyleLbl="revTx" presStyleIdx="0" presStyleCnt="1">
        <dgm:presLayoutVars>
          <dgm:bulletEnabled val="1"/>
        </dgm:presLayoutVars>
      </dgm:prSet>
      <dgm:spPr/>
      <dgm:t>
        <a:bodyPr/>
        <a:lstStyle/>
        <a:p>
          <a:endParaRPr lang="en-US"/>
        </a:p>
      </dgm:t>
    </dgm:pt>
    <dgm:pt modelId="{AE7F98F1-0197-4254-9653-E7D6F2AC5B44}" type="pres">
      <dgm:prSet presAssocID="{15CBE7DE-ABA5-45D1-A0FC-41DF950E5F16}" presName="circleA" presStyleLbl="node1" presStyleIdx="0" presStyleCnt="1"/>
      <dgm:spPr/>
    </dgm:pt>
    <dgm:pt modelId="{CC5CDC01-6EC4-4633-9F2B-BB0DD4D2BEA2}" type="pres">
      <dgm:prSet presAssocID="{15CBE7DE-ABA5-45D1-A0FC-41DF950E5F16}" presName="spaceA" presStyleCnt="0"/>
      <dgm:spPr/>
    </dgm:pt>
  </dgm:ptLst>
  <dgm:cxnLst>
    <dgm:cxn modelId="{2FB931EA-8BC9-4B4D-8019-F033A9F50507}" type="presOf" srcId="{B229D1CF-117D-440A-BFDF-A1E2DE5E414A}" destId="{0BFA5168-1BB5-4076-95BD-12231EF6107C}" srcOrd="0" destOrd="0" presId="urn:microsoft.com/office/officeart/2005/8/layout/hProcess11"/>
    <dgm:cxn modelId="{87BA812F-0921-4044-B607-F01BF0363687}" srcId="{B229D1CF-117D-440A-BFDF-A1E2DE5E414A}" destId="{15CBE7DE-ABA5-45D1-A0FC-41DF950E5F16}" srcOrd="0" destOrd="0" parTransId="{8B93CD5B-B0F0-4D6D-8A0E-669F48C2D39D}" sibTransId="{60A3DE96-BBBE-4C0D-A70C-41CF5D5ABE8E}"/>
    <dgm:cxn modelId="{01D07382-6044-4C12-8CBD-2478F1528621}" type="presOf" srcId="{15CBE7DE-ABA5-45D1-A0FC-41DF950E5F16}" destId="{EA4B61F5-FEF3-4F0A-8821-9C7999147BBC}" srcOrd="0" destOrd="0" presId="urn:microsoft.com/office/officeart/2005/8/layout/hProcess11"/>
    <dgm:cxn modelId="{B328B602-0AF5-4D86-8194-2FC475955B20}" type="presParOf" srcId="{0BFA5168-1BB5-4076-95BD-12231EF6107C}" destId="{FC43A78A-D00D-43B7-8FE2-0C8B4D9DC290}" srcOrd="0" destOrd="0" presId="urn:microsoft.com/office/officeart/2005/8/layout/hProcess11"/>
    <dgm:cxn modelId="{C336132A-DB02-48DF-9B12-FBB03E59B547}" type="presParOf" srcId="{0BFA5168-1BB5-4076-95BD-12231EF6107C}" destId="{F0E72680-EE4B-4835-9DE3-A68766947F99}" srcOrd="1" destOrd="0" presId="urn:microsoft.com/office/officeart/2005/8/layout/hProcess11"/>
    <dgm:cxn modelId="{97043774-E850-4546-9496-3E7975BDF1D8}" type="presParOf" srcId="{F0E72680-EE4B-4835-9DE3-A68766947F99}" destId="{5BCDA99A-295A-4D15-AE71-E954574F07A9}" srcOrd="0" destOrd="0" presId="urn:microsoft.com/office/officeart/2005/8/layout/hProcess11"/>
    <dgm:cxn modelId="{A1BA95E6-4A7D-44A5-B521-943EDA68BC33}" type="presParOf" srcId="{5BCDA99A-295A-4D15-AE71-E954574F07A9}" destId="{EA4B61F5-FEF3-4F0A-8821-9C7999147BBC}" srcOrd="0" destOrd="0" presId="urn:microsoft.com/office/officeart/2005/8/layout/hProcess11"/>
    <dgm:cxn modelId="{7BD1D684-2C74-4AAF-925C-790AC192DB45}" type="presParOf" srcId="{5BCDA99A-295A-4D15-AE71-E954574F07A9}" destId="{AE7F98F1-0197-4254-9653-E7D6F2AC5B44}" srcOrd="1" destOrd="0" presId="urn:microsoft.com/office/officeart/2005/8/layout/hProcess11"/>
    <dgm:cxn modelId="{2515B830-70F2-407E-BC94-754DA1108D99}" type="presParOf" srcId="{5BCDA99A-295A-4D15-AE71-E954574F07A9}" destId="{CC5CDC01-6EC4-4633-9F2B-BB0DD4D2BEA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890EA5E-EDF0-44C4-A28B-0FB83AB5EAD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196C81D-5026-4BBB-A122-FF5A56B8B9DC}">
      <dgm:prSet/>
      <dgm:spPr/>
      <dgm:t>
        <a:bodyPr/>
        <a:lstStyle/>
        <a:p>
          <a:pPr rtl="0"/>
          <a:r>
            <a:rPr lang="sr-Cyrl-RS" dirty="0" smtClean="0"/>
            <a:t>Последице представљају ефекат штетног догађаја по</a:t>
          </a:r>
          <a:endParaRPr lang="en-US" dirty="0"/>
        </a:p>
      </dgm:t>
    </dgm:pt>
    <dgm:pt modelId="{9CB69AA2-79F8-4515-A9A5-7F448E532672}" type="parTrans" cxnId="{D9117713-8F87-4929-A24B-5B52F9B4A4EE}">
      <dgm:prSet/>
      <dgm:spPr/>
      <dgm:t>
        <a:bodyPr/>
        <a:lstStyle/>
        <a:p>
          <a:endParaRPr lang="en-US"/>
        </a:p>
      </dgm:t>
    </dgm:pt>
    <dgm:pt modelId="{DA849984-FC21-4170-B3B0-8BD543B6D747}" type="sibTrans" cxnId="{D9117713-8F87-4929-A24B-5B52F9B4A4EE}">
      <dgm:prSet/>
      <dgm:spPr/>
      <dgm:t>
        <a:bodyPr/>
        <a:lstStyle/>
        <a:p>
          <a:endParaRPr lang="en-US"/>
        </a:p>
      </dgm:t>
    </dgm:pt>
    <dgm:pt modelId="{05621778-0C86-44CD-BF22-688DBDEA9D0A}">
      <dgm:prSet/>
      <dgm:spPr/>
      <dgm:t>
        <a:bodyPr/>
        <a:lstStyle/>
        <a:p>
          <a:pPr rtl="0"/>
          <a:r>
            <a:rPr lang="sr-Cyrl-RS" dirty="0" smtClean="0"/>
            <a:t>живот и здравље људи, </a:t>
          </a:r>
          <a:endParaRPr lang="en-US" dirty="0"/>
        </a:p>
      </dgm:t>
    </dgm:pt>
    <dgm:pt modelId="{C2AACF74-CA21-4533-AEAE-99B7576A2F4F}" type="parTrans" cxnId="{670776FC-88D1-4465-AF94-20DA3D49250A}">
      <dgm:prSet/>
      <dgm:spPr/>
      <dgm:t>
        <a:bodyPr/>
        <a:lstStyle/>
        <a:p>
          <a:endParaRPr lang="en-US"/>
        </a:p>
      </dgm:t>
    </dgm:pt>
    <dgm:pt modelId="{9B6BCB7E-46C3-4965-AD73-D8512F1662D5}" type="sibTrans" cxnId="{670776FC-88D1-4465-AF94-20DA3D49250A}">
      <dgm:prSet/>
      <dgm:spPr/>
      <dgm:t>
        <a:bodyPr/>
        <a:lstStyle/>
        <a:p>
          <a:endParaRPr lang="en-US"/>
        </a:p>
      </dgm:t>
    </dgm:pt>
    <dgm:pt modelId="{69EA3509-30A5-4E6C-8283-6806175DECB5}">
      <dgm:prSet/>
      <dgm:spPr/>
      <dgm:t>
        <a:bodyPr/>
        <a:lstStyle/>
        <a:p>
          <a:pPr rtl="0"/>
          <a:r>
            <a:rPr lang="sr-Cyrl-RS" dirty="0" smtClean="0"/>
            <a:t>економију/екологију и</a:t>
          </a:r>
          <a:endParaRPr lang="en-US" dirty="0"/>
        </a:p>
      </dgm:t>
    </dgm:pt>
    <dgm:pt modelId="{B3E0FA21-FAA6-4367-8B11-E83E49E21C02}" type="parTrans" cxnId="{581AB146-EECB-4E8B-9A25-6F60B0D660BA}">
      <dgm:prSet/>
      <dgm:spPr/>
      <dgm:t>
        <a:bodyPr/>
        <a:lstStyle/>
        <a:p>
          <a:endParaRPr lang="en-US"/>
        </a:p>
      </dgm:t>
    </dgm:pt>
    <dgm:pt modelId="{46C12830-7ED4-408B-A832-A54E1964E377}" type="sibTrans" cxnId="{581AB146-EECB-4E8B-9A25-6F60B0D660BA}">
      <dgm:prSet/>
      <dgm:spPr/>
      <dgm:t>
        <a:bodyPr/>
        <a:lstStyle/>
        <a:p>
          <a:endParaRPr lang="en-US"/>
        </a:p>
      </dgm:t>
    </dgm:pt>
    <dgm:pt modelId="{6F7E3B0F-2F74-4C39-8BCB-2052F2796FFF}">
      <dgm:prSet/>
      <dgm:spPr/>
      <dgm:t>
        <a:bodyPr/>
        <a:lstStyle/>
        <a:p>
          <a:pPr rtl="0"/>
          <a:r>
            <a:rPr lang="sr-Cyrl-RS" dirty="0" smtClean="0"/>
            <a:t>друштвену стабилност, а манифестују се кроз величину губитка (штету).</a:t>
          </a:r>
          <a:endParaRPr lang="en-US" dirty="0"/>
        </a:p>
      </dgm:t>
    </dgm:pt>
    <dgm:pt modelId="{CBA3EA61-7707-4AA2-9F90-5ECA0D9A7304}" type="parTrans" cxnId="{261E1B59-B2CB-4493-A442-745087ACBA51}">
      <dgm:prSet/>
      <dgm:spPr/>
      <dgm:t>
        <a:bodyPr/>
        <a:lstStyle/>
        <a:p>
          <a:endParaRPr lang="en-US"/>
        </a:p>
      </dgm:t>
    </dgm:pt>
    <dgm:pt modelId="{63B64FE8-B56F-4985-A0E0-C661861C91D8}" type="sibTrans" cxnId="{261E1B59-B2CB-4493-A442-745087ACBA51}">
      <dgm:prSet/>
      <dgm:spPr/>
      <dgm:t>
        <a:bodyPr/>
        <a:lstStyle/>
        <a:p>
          <a:endParaRPr lang="en-US"/>
        </a:p>
      </dgm:t>
    </dgm:pt>
    <dgm:pt modelId="{65255C35-76E3-476A-A3E0-DC07BE543F78}" type="pres">
      <dgm:prSet presAssocID="{B890EA5E-EDF0-44C4-A28B-0FB83AB5EADA}" presName="vert0" presStyleCnt="0">
        <dgm:presLayoutVars>
          <dgm:dir/>
          <dgm:animOne val="branch"/>
          <dgm:animLvl val="lvl"/>
        </dgm:presLayoutVars>
      </dgm:prSet>
      <dgm:spPr/>
      <dgm:t>
        <a:bodyPr/>
        <a:lstStyle/>
        <a:p>
          <a:endParaRPr lang="en-US"/>
        </a:p>
      </dgm:t>
    </dgm:pt>
    <dgm:pt modelId="{8C1763B0-44A4-4BC3-B8DB-D0B717C339DB}" type="pres">
      <dgm:prSet presAssocID="{A196C81D-5026-4BBB-A122-FF5A56B8B9DC}" presName="thickLine" presStyleLbl="alignNode1" presStyleIdx="0" presStyleCnt="1"/>
      <dgm:spPr/>
    </dgm:pt>
    <dgm:pt modelId="{26C75633-5B88-478D-B4AF-D1C3D66214A2}" type="pres">
      <dgm:prSet presAssocID="{A196C81D-5026-4BBB-A122-FF5A56B8B9DC}" presName="horz1" presStyleCnt="0"/>
      <dgm:spPr/>
    </dgm:pt>
    <dgm:pt modelId="{9149E594-A72E-4878-85EA-3E3407E7B03D}" type="pres">
      <dgm:prSet presAssocID="{A196C81D-5026-4BBB-A122-FF5A56B8B9DC}" presName="tx1" presStyleLbl="revTx" presStyleIdx="0" presStyleCnt="4" custScaleX="177466"/>
      <dgm:spPr/>
      <dgm:t>
        <a:bodyPr/>
        <a:lstStyle/>
        <a:p>
          <a:endParaRPr lang="en-US"/>
        </a:p>
      </dgm:t>
    </dgm:pt>
    <dgm:pt modelId="{7A9468AA-D625-48EF-924A-37D7AFDC5A5D}" type="pres">
      <dgm:prSet presAssocID="{A196C81D-5026-4BBB-A122-FF5A56B8B9DC}" presName="vert1" presStyleCnt="0"/>
      <dgm:spPr/>
    </dgm:pt>
    <dgm:pt modelId="{19118B80-A23E-4CA1-BEF1-EF5D46CC280A}" type="pres">
      <dgm:prSet presAssocID="{05621778-0C86-44CD-BF22-688DBDEA9D0A}" presName="vertSpace2a" presStyleCnt="0"/>
      <dgm:spPr/>
    </dgm:pt>
    <dgm:pt modelId="{6ACAD55E-07EA-4E84-BCF9-89F82467CB0D}" type="pres">
      <dgm:prSet presAssocID="{05621778-0C86-44CD-BF22-688DBDEA9D0A}" presName="horz2" presStyleCnt="0"/>
      <dgm:spPr/>
    </dgm:pt>
    <dgm:pt modelId="{367EEE55-3780-4FAF-91AE-A2B184A133AE}" type="pres">
      <dgm:prSet presAssocID="{05621778-0C86-44CD-BF22-688DBDEA9D0A}" presName="horzSpace2" presStyleCnt="0"/>
      <dgm:spPr/>
    </dgm:pt>
    <dgm:pt modelId="{79ADF228-376B-4F8F-AFE3-23A2B5F63F80}" type="pres">
      <dgm:prSet presAssocID="{05621778-0C86-44CD-BF22-688DBDEA9D0A}" presName="tx2" presStyleLbl="revTx" presStyleIdx="1" presStyleCnt="4"/>
      <dgm:spPr/>
      <dgm:t>
        <a:bodyPr/>
        <a:lstStyle/>
        <a:p>
          <a:endParaRPr lang="en-US"/>
        </a:p>
      </dgm:t>
    </dgm:pt>
    <dgm:pt modelId="{15158A35-FF75-43D8-BBF8-5D34B32BBED3}" type="pres">
      <dgm:prSet presAssocID="{05621778-0C86-44CD-BF22-688DBDEA9D0A}" presName="vert2" presStyleCnt="0"/>
      <dgm:spPr/>
    </dgm:pt>
    <dgm:pt modelId="{FF1228F7-FD57-4ABA-816C-0D3BA006FCA7}" type="pres">
      <dgm:prSet presAssocID="{05621778-0C86-44CD-BF22-688DBDEA9D0A}" presName="thinLine2b" presStyleLbl="callout" presStyleIdx="0" presStyleCnt="3"/>
      <dgm:spPr/>
    </dgm:pt>
    <dgm:pt modelId="{27DAA6A5-C83A-4ED3-8503-6B65F8F43988}" type="pres">
      <dgm:prSet presAssocID="{05621778-0C86-44CD-BF22-688DBDEA9D0A}" presName="vertSpace2b" presStyleCnt="0"/>
      <dgm:spPr/>
    </dgm:pt>
    <dgm:pt modelId="{3656B222-66C7-402C-9518-B23D6D3C1C8E}" type="pres">
      <dgm:prSet presAssocID="{69EA3509-30A5-4E6C-8283-6806175DECB5}" presName="horz2" presStyleCnt="0"/>
      <dgm:spPr/>
    </dgm:pt>
    <dgm:pt modelId="{81FFD302-3E26-4B74-BE0C-6B0A55131FED}" type="pres">
      <dgm:prSet presAssocID="{69EA3509-30A5-4E6C-8283-6806175DECB5}" presName="horzSpace2" presStyleCnt="0"/>
      <dgm:spPr/>
    </dgm:pt>
    <dgm:pt modelId="{7400DDA0-EC78-4FBE-80F7-8369A76FA974}" type="pres">
      <dgm:prSet presAssocID="{69EA3509-30A5-4E6C-8283-6806175DECB5}" presName="tx2" presStyleLbl="revTx" presStyleIdx="2" presStyleCnt="4"/>
      <dgm:spPr/>
      <dgm:t>
        <a:bodyPr/>
        <a:lstStyle/>
        <a:p>
          <a:endParaRPr lang="en-US"/>
        </a:p>
      </dgm:t>
    </dgm:pt>
    <dgm:pt modelId="{00774120-93CB-4677-8227-A6DCAC37FDF4}" type="pres">
      <dgm:prSet presAssocID="{69EA3509-30A5-4E6C-8283-6806175DECB5}" presName="vert2" presStyleCnt="0"/>
      <dgm:spPr/>
    </dgm:pt>
    <dgm:pt modelId="{A49E89FB-6215-4FBD-BCE5-0FE188C814BF}" type="pres">
      <dgm:prSet presAssocID="{69EA3509-30A5-4E6C-8283-6806175DECB5}" presName="thinLine2b" presStyleLbl="callout" presStyleIdx="1" presStyleCnt="3"/>
      <dgm:spPr/>
    </dgm:pt>
    <dgm:pt modelId="{414377B5-E4FB-4BB2-BEDC-F1864036BD42}" type="pres">
      <dgm:prSet presAssocID="{69EA3509-30A5-4E6C-8283-6806175DECB5}" presName="vertSpace2b" presStyleCnt="0"/>
      <dgm:spPr/>
    </dgm:pt>
    <dgm:pt modelId="{D810AC23-8C89-48BF-B2C2-574B11CE1612}" type="pres">
      <dgm:prSet presAssocID="{6F7E3B0F-2F74-4C39-8BCB-2052F2796FFF}" presName="horz2" presStyleCnt="0"/>
      <dgm:spPr/>
    </dgm:pt>
    <dgm:pt modelId="{DFB15154-8202-4B5F-90C5-1017BF2EB4F1}" type="pres">
      <dgm:prSet presAssocID="{6F7E3B0F-2F74-4C39-8BCB-2052F2796FFF}" presName="horzSpace2" presStyleCnt="0"/>
      <dgm:spPr/>
    </dgm:pt>
    <dgm:pt modelId="{FD54056E-B73A-443E-9DA7-6C86DCC669DE}" type="pres">
      <dgm:prSet presAssocID="{6F7E3B0F-2F74-4C39-8BCB-2052F2796FFF}" presName="tx2" presStyleLbl="revTx" presStyleIdx="3" presStyleCnt="4"/>
      <dgm:spPr/>
      <dgm:t>
        <a:bodyPr/>
        <a:lstStyle/>
        <a:p>
          <a:endParaRPr lang="en-US"/>
        </a:p>
      </dgm:t>
    </dgm:pt>
    <dgm:pt modelId="{C97C1D60-9D55-4A39-907B-3BADDA6CE170}" type="pres">
      <dgm:prSet presAssocID="{6F7E3B0F-2F74-4C39-8BCB-2052F2796FFF}" presName="vert2" presStyleCnt="0"/>
      <dgm:spPr/>
    </dgm:pt>
    <dgm:pt modelId="{7B334251-ADA9-4E0B-954B-D1681439E676}" type="pres">
      <dgm:prSet presAssocID="{6F7E3B0F-2F74-4C39-8BCB-2052F2796FFF}" presName="thinLine2b" presStyleLbl="callout" presStyleIdx="2" presStyleCnt="3"/>
      <dgm:spPr/>
    </dgm:pt>
    <dgm:pt modelId="{EB5C08B2-5684-4E3F-A272-F5666466C3D3}" type="pres">
      <dgm:prSet presAssocID="{6F7E3B0F-2F74-4C39-8BCB-2052F2796FFF}" presName="vertSpace2b" presStyleCnt="0"/>
      <dgm:spPr/>
    </dgm:pt>
  </dgm:ptLst>
  <dgm:cxnLst>
    <dgm:cxn modelId="{D9117713-8F87-4929-A24B-5B52F9B4A4EE}" srcId="{B890EA5E-EDF0-44C4-A28B-0FB83AB5EADA}" destId="{A196C81D-5026-4BBB-A122-FF5A56B8B9DC}" srcOrd="0" destOrd="0" parTransId="{9CB69AA2-79F8-4515-A9A5-7F448E532672}" sibTransId="{DA849984-FC21-4170-B3B0-8BD543B6D747}"/>
    <dgm:cxn modelId="{581AB146-EECB-4E8B-9A25-6F60B0D660BA}" srcId="{A196C81D-5026-4BBB-A122-FF5A56B8B9DC}" destId="{69EA3509-30A5-4E6C-8283-6806175DECB5}" srcOrd="1" destOrd="0" parTransId="{B3E0FA21-FAA6-4367-8B11-E83E49E21C02}" sibTransId="{46C12830-7ED4-408B-A832-A54E1964E377}"/>
    <dgm:cxn modelId="{261E1B59-B2CB-4493-A442-745087ACBA51}" srcId="{A196C81D-5026-4BBB-A122-FF5A56B8B9DC}" destId="{6F7E3B0F-2F74-4C39-8BCB-2052F2796FFF}" srcOrd="2" destOrd="0" parTransId="{CBA3EA61-7707-4AA2-9F90-5ECA0D9A7304}" sibTransId="{63B64FE8-B56F-4985-A0E0-C661861C91D8}"/>
    <dgm:cxn modelId="{8017423C-C434-42FF-907F-CC83EDD9C9BB}" type="presOf" srcId="{69EA3509-30A5-4E6C-8283-6806175DECB5}" destId="{7400DDA0-EC78-4FBE-80F7-8369A76FA974}" srcOrd="0" destOrd="0" presId="urn:microsoft.com/office/officeart/2008/layout/LinedList"/>
    <dgm:cxn modelId="{AE8CB33A-26BD-43FC-8AB2-461BFEB821E0}" type="presOf" srcId="{B890EA5E-EDF0-44C4-A28B-0FB83AB5EADA}" destId="{65255C35-76E3-476A-A3E0-DC07BE543F78}" srcOrd="0" destOrd="0" presId="urn:microsoft.com/office/officeart/2008/layout/LinedList"/>
    <dgm:cxn modelId="{397D27C1-58B6-4B83-BE4C-1F1D551CA2BF}" type="presOf" srcId="{05621778-0C86-44CD-BF22-688DBDEA9D0A}" destId="{79ADF228-376B-4F8F-AFE3-23A2B5F63F80}" srcOrd="0" destOrd="0" presId="urn:microsoft.com/office/officeart/2008/layout/LinedList"/>
    <dgm:cxn modelId="{CE70A3B6-5DB1-4C45-9330-1667314DDF2E}" type="presOf" srcId="{6F7E3B0F-2F74-4C39-8BCB-2052F2796FFF}" destId="{FD54056E-B73A-443E-9DA7-6C86DCC669DE}" srcOrd="0" destOrd="0" presId="urn:microsoft.com/office/officeart/2008/layout/LinedList"/>
    <dgm:cxn modelId="{670776FC-88D1-4465-AF94-20DA3D49250A}" srcId="{A196C81D-5026-4BBB-A122-FF5A56B8B9DC}" destId="{05621778-0C86-44CD-BF22-688DBDEA9D0A}" srcOrd="0" destOrd="0" parTransId="{C2AACF74-CA21-4533-AEAE-99B7576A2F4F}" sibTransId="{9B6BCB7E-46C3-4965-AD73-D8512F1662D5}"/>
    <dgm:cxn modelId="{880F2BA4-CA30-4F34-BE7B-FF95E5CADA79}" type="presOf" srcId="{A196C81D-5026-4BBB-A122-FF5A56B8B9DC}" destId="{9149E594-A72E-4878-85EA-3E3407E7B03D}" srcOrd="0" destOrd="0" presId="urn:microsoft.com/office/officeart/2008/layout/LinedList"/>
    <dgm:cxn modelId="{7C0B7912-7AEC-4C5C-A05F-E51995010CAA}" type="presParOf" srcId="{65255C35-76E3-476A-A3E0-DC07BE543F78}" destId="{8C1763B0-44A4-4BC3-B8DB-D0B717C339DB}" srcOrd="0" destOrd="0" presId="urn:microsoft.com/office/officeart/2008/layout/LinedList"/>
    <dgm:cxn modelId="{F7E8D124-E010-48D0-B562-D46C22B9F537}" type="presParOf" srcId="{65255C35-76E3-476A-A3E0-DC07BE543F78}" destId="{26C75633-5B88-478D-B4AF-D1C3D66214A2}" srcOrd="1" destOrd="0" presId="urn:microsoft.com/office/officeart/2008/layout/LinedList"/>
    <dgm:cxn modelId="{43B37956-D25B-441F-A797-124356A2A639}" type="presParOf" srcId="{26C75633-5B88-478D-B4AF-D1C3D66214A2}" destId="{9149E594-A72E-4878-85EA-3E3407E7B03D}" srcOrd="0" destOrd="0" presId="urn:microsoft.com/office/officeart/2008/layout/LinedList"/>
    <dgm:cxn modelId="{F07B21D3-1A61-4134-971D-4B6526CAE3D0}" type="presParOf" srcId="{26C75633-5B88-478D-B4AF-D1C3D66214A2}" destId="{7A9468AA-D625-48EF-924A-37D7AFDC5A5D}" srcOrd="1" destOrd="0" presId="urn:microsoft.com/office/officeart/2008/layout/LinedList"/>
    <dgm:cxn modelId="{402CC065-DA99-4316-A2AB-ECB32D34F0BA}" type="presParOf" srcId="{7A9468AA-D625-48EF-924A-37D7AFDC5A5D}" destId="{19118B80-A23E-4CA1-BEF1-EF5D46CC280A}" srcOrd="0" destOrd="0" presId="urn:microsoft.com/office/officeart/2008/layout/LinedList"/>
    <dgm:cxn modelId="{B2B41C46-3BB5-475D-B7A2-36A552F17918}" type="presParOf" srcId="{7A9468AA-D625-48EF-924A-37D7AFDC5A5D}" destId="{6ACAD55E-07EA-4E84-BCF9-89F82467CB0D}" srcOrd="1" destOrd="0" presId="urn:microsoft.com/office/officeart/2008/layout/LinedList"/>
    <dgm:cxn modelId="{C98281B7-94CC-45D8-AB80-1942B095AC28}" type="presParOf" srcId="{6ACAD55E-07EA-4E84-BCF9-89F82467CB0D}" destId="{367EEE55-3780-4FAF-91AE-A2B184A133AE}" srcOrd="0" destOrd="0" presId="urn:microsoft.com/office/officeart/2008/layout/LinedList"/>
    <dgm:cxn modelId="{C45F1097-5DCC-41A9-BA8E-1B0A253ACF97}" type="presParOf" srcId="{6ACAD55E-07EA-4E84-BCF9-89F82467CB0D}" destId="{79ADF228-376B-4F8F-AFE3-23A2B5F63F80}" srcOrd="1" destOrd="0" presId="urn:microsoft.com/office/officeart/2008/layout/LinedList"/>
    <dgm:cxn modelId="{7C95401A-C1F1-43B7-851C-44DBEC4360B6}" type="presParOf" srcId="{6ACAD55E-07EA-4E84-BCF9-89F82467CB0D}" destId="{15158A35-FF75-43D8-BBF8-5D34B32BBED3}" srcOrd="2" destOrd="0" presId="urn:microsoft.com/office/officeart/2008/layout/LinedList"/>
    <dgm:cxn modelId="{7D5928FD-361C-4D38-BEB9-A89803CA407D}" type="presParOf" srcId="{7A9468AA-D625-48EF-924A-37D7AFDC5A5D}" destId="{FF1228F7-FD57-4ABA-816C-0D3BA006FCA7}" srcOrd="2" destOrd="0" presId="urn:microsoft.com/office/officeart/2008/layout/LinedList"/>
    <dgm:cxn modelId="{5ACF547F-9CFF-4805-A504-48EB1854A96D}" type="presParOf" srcId="{7A9468AA-D625-48EF-924A-37D7AFDC5A5D}" destId="{27DAA6A5-C83A-4ED3-8503-6B65F8F43988}" srcOrd="3" destOrd="0" presId="urn:microsoft.com/office/officeart/2008/layout/LinedList"/>
    <dgm:cxn modelId="{A490CA6D-2647-4406-90EB-2D6BFC5D1914}" type="presParOf" srcId="{7A9468AA-D625-48EF-924A-37D7AFDC5A5D}" destId="{3656B222-66C7-402C-9518-B23D6D3C1C8E}" srcOrd="4" destOrd="0" presId="urn:microsoft.com/office/officeart/2008/layout/LinedList"/>
    <dgm:cxn modelId="{DA87D218-DD1A-4004-9528-2C9591DB76DF}" type="presParOf" srcId="{3656B222-66C7-402C-9518-B23D6D3C1C8E}" destId="{81FFD302-3E26-4B74-BE0C-6B0A55131FED}" srcOrd="0" destOrd="0" presId="urn:microsoft.com/office/officeart/2008/layout/LinedList"/>
    <dgm:cxn modelId="{40732B00-9044-46A1-9C0C-20B254991A35}" type="presParOf" srcId="{3656B222-66C7-402C-9518-B23D6D3C1C8E}" destId="{7400DDA0-EC78-4FBE-80F7-8369A76FA974}" srcOrd="1" destOrd="0" presId="urn:microsoft.com/office/officeart/2008/layout/LinedList"/>
    <dgm:cxn modelId="{876DE137-3797-4520-9CC3-9F3A4266958D}" type="presParOf" srcId="{3656B222-66C7-402C-9518-B23D6D3C1C8E}" destId="{00774120-93CB-4677-8227-A6DCAC37FDF4}" srcOrd="2" destOrd="0" presId="urn:microsoft.com/office/officeart/2008/layout/LinedList"/>
    <dgm:cxn modelId="{FB674400-AF0A-4AAD-87ED-DB481DC8419A}" type="presParOf" srcId="{7A9468AA-D625-48EF-924A-37D7AFDC5A5D}" destId="{A49E89FB-6215-4FBD-BCE5-0FE188C814BF}" srcOrd="5" destOrd="0" presId="urn:microsoft.com/office/officeart/2008/layout/LinedList"/>
    <dgm:cxn modelId="{27481E90-57BC-40F2-B0F8-AD5647E75B90}" type="presParOf" srcId="{7A9468AA-D625-48EF-924A-37D7AFDC5A5D}" destId="{414377B5-E4FB-4BB2-BEDC-F1864036BD42}" srcOrd="6" destOrd="0" presId="urn:microsoft.com/office/officeart/2008/layout/LinedList"/>
    <dgm:cxn modelId="{F719F9BE-E297-4A7B-894A-A54067ED2F27}" type="presParOf" srcId="{7A9468AA-D625-48EF-924A-37D7AFDC5A5D}" destId="{D810AC23-8C89-48BF-B2C2-574B11CE1612}" srcOrd="7" destOrd="0" presId="urn:microsoft.com/office/officeart/2008/layout/LinedList"/>
    <dgm:cxn modelId="{8A7FEF2E-9A75-4A3F-8DC1-82FE073F2FF3}" type="presParOf" srcId="{D810AC23-8C89-48BF-B2C2-574B11CE1612}" destId="{DFB15154-8202-4B5F-90C5-1017BF2EB4F1}" srcOrd="0" destOrd="0" presId="urn:microsoft.com/office/officeart/2008/layout/LinedList"/>
    <dgm:cxn modelId="{7166A182-ACB8-4FEE-BD33-EA35C5D6AA04}" type="presParOf" srcId="{D810AC23-8C89-48BF-B2C2-574B11CE1612}" destId="{FD54056E-B73A-443E-9DA7-6C86DCC669DE}" srcOrd="1" destOrd="0" presId="urn:microsoft.com/office/officeart/2008/layout/LinedList"/>
    <dgm:cxn modelId="{019D17FA-78D7-4D60-8172-13A95B0B9AAA}" type="presParOf" srcId="{D810AC23-8C89-48BF-B2C2-574B11CE1612}" destId="{C97C1D60-9D55-4A39-907B-3BADDA6CE170}" srcOrd="2" destOrd="0" presId="urn:microsoft.com/office/officeart/2008/layout/LinedList"/>
    <dgm:cxn modelId="{0C912626-9FF2-493A-873E-8745E471584A}" type="presParOf" srcId="{7A9468AA-D625-48EF-924A-37D7AFDC5A5D}" destId="{7B334251-ADA9-4E0B-954B-D1681439E676}" srcOrd="8" destOrd="0" presId="urn:microsoft.com/office/officeart/2008/layout/LinedList"/>
    <dgm:cxn modelId="{F8F7DE7E-5D7E-419A-BEE9-272DF28CC440}" type="presParOf" srcId="{7A9468AA-D625-48EF-924A-37D7AFDC5A5D}" destId="{EB5C08B2-5684-4E3F-A272-F5666466C3D3}" srcOrd="9"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B229D1CF-117D-440A-BFDF-A1E2DE5E414A}" type="doc">
      <dgm:prSet loTypeId="urn:microsoft.com/office/officeart/2005/8/layout/hProcess11" loCatId="process" qsTypeId="urn:microsoft.com/office/officeart/2005/8/quickstyle/3d2" qsCatId="3D" csTypeId="urn:microsoft.com/office/officeart/2005/8/colors/accent1_2" csCatId="accent1" phldr="1"/>
      <dgm:spPr/>
      <dgm:t>
        <a:bodyPr/>
        <a:lstStyle/>
        <a:p>
          <a:endParaRPr lang="en-US"/>
        </a:p>
      </dgm:t>
    </dgm:pt>
    <dgm:pt modelId="{15CBE7DE-ABA5-45D1-A0FC-41DF950E5F16}">
      <dgm:prSet custT="1"/>
      <dgm:spPr/>
      <dgm:t>
        <a:bodyPr/>
        <a:lstStyle/>
        <a:p>
          <a:pPr rtl="0"/>
          <a:r>
            <a:rPr lang="sr-Cyrl-RS" sz="1800" b="1" u="sng" dirty="0" smtClean="0"/>
            <a:t>Процена ризика </a:t>
          </a:r>
          <a:r>
            <a:rPr lang="en-US" sz="1800" b="1" u="sng" dirty="0" smtClean="0"/>
            <a:t>– </a:t>
          </a:r>
          <a:r>
            <a:rPr lang="sr-Cyrl-RS" sz="1800" b="1" i="1" u="sng" dirty="0" smtClean="0">
              <a:solidFill>
                <a:srgbClr val="FF0000"/>
              </a:solidFill>
            </a:rPr>
            <a:t>ПОСЕБАН ДЕО </a:t>
          </a:r>
          <a:r>
            <a:rPr lang="ru-RU" sz="1800" b="1" i="1" u="sng" dirty="0" smtClean="0">
              <a:solidFill>
                <a:srgbClr val="00B0F0"/>
              </a:solidFill>
            </a:rPr>
            <a:t>Смернице за израду процене</a:t>
          </a:r>
          <a:endParaRPr lang="en-US" sz="1800" b="1" i="1" u="sng" dirty="0">
            <a:solidFill>
              <a:srgbClr val="00B0F0"/>
            </a:solidFill>
          </a:endParaRPr>
        </a:p>
      </dgm:t>
    </dgm:pt>
    <dgm:pt modelId="{8B93CD5B-B0F0-4D6D-8A0E-669F48C2D39D}" type="parTrans" cxnId="{87BA812F-0921-4044-B607-F01BF0363687}">
      <dgm:prSet/>
      <dgm:spPr/>
      <dgm:t>
        <a:bodyPr/>
        <a:lstStyle/>
        <a:p>
          <a:endParaRPr lang="en-US"/>
        </a:p>
      </dgm:t>
    </dgm:pt>
    <dgm:pt modelId="{60A3DE96-BBBE-4C0D-A70C-41CF5D5ABE8E}" type="sibTrans" cxnId="{87BA812F-0921-4044-B607-F01BF0363687}">
      <dgm:prSet/>
      <dgm:spPr/>
      <dgm:t>
        <a:bodyPr/>
        <a:lstStyle/>
        <a:p>
          <a:endParaRPr lang="en-US"/>
        </a:p>
      </dgm:t>
    </dgm:pt>
    <dgm:pt modelId="{0BFA5168-1BB5-4076-95BD-12231EF6107C}" type="pres">
      <dgm:prSet presAssocID="{B229D1CF-117D-440A-BFDF-A1E2DE5E414A}" presName="Name0" presStyleCnt="0">
        <dgm:presLayoutVars>
          <dgm:dir/>
          <dgm:resizeHandles val="exact"/>
        </dgm:presLayoutVars>
      </dgm:prSet>
      <dgm:spPr/>
      <dgm:t>
        <a:bodyPr/>
        <a:lstStyle/>
        <a:p>
          <a:endParaRPr lang="en-US"/>
        </a:p>
      </dgm:t>
    </dgm:pt>
    <dgm:pt modelId="{FC43A78A-D00D-43B7-8FE2-0C8B4D9DC290}" type="pres">
      <dgm:prSet presAssocID="{B229D1CF-117D-440A-BFDF-A1E2DE5E414A}" presName="arrow" presStyleLbl="bgShp" presStyleIdx="0" presStyleCnt="1"/>
      <dgm:spPr/>
    </dgm:pt>
    <dgm:pt modelId="{F0E72680-EE4B-4835-9DE3-A68766947F99}" type="pres">
      <dgm:prSet presAssocID="{B229D1CF-117D-440A-BFDF-A1E2DE5E414A}" presName="points" presStyleCnt="0"/>
      <dgm:spPr/>
    </dgm:pt>
    <dgm:pt modelId="{5BCDA99A-295A-4D15-AE71-E954574F07A9}" type="pres">
      <dgm:prSet presAssocID="{15CBE7DE-ABA5-45D1-A0FC-41DF950E5F16}" presName="compositeA" presStyleCnt="0"/>
      <dgm:spPr/>
    </dgm:pt>
    <dgm:pt modelId="{EA4B61F5-FEF3-4F0A-8821-9C7999147BBC}" type="pres">
      <dgm:prSet presAssocID="{15CBE7DE-ABA5-45D1-A0FC-41DF950E5F16}" presName="textA" presStyleLbl="revTx" presStyleIdx="0" presStyleCnt="1">
        <dgm:presLayoutVars>
          <dgm:bulletEnabled val="1"/>
        </dgm:presLayoutVars>
      </dgm:prSet>
      <dgm:spPr/>
      <dgm:t>
        <a:bodyPr/>
        <a:lstStyle/>
        <a:p>
          <a:endParaRPr lang="en-US"/>
        </a:p>
      </dgm:t>
    </dgm:pt>
    <dgm:pt modelId="{AE7F98F1-0197-4254-9653-E7D6F2AC5B44}" type="pres">
      <dgm:prSet presAssocID="{15CBE7DE-ABA5-45D1-A0FC-41DF950E5F16}" presName="circleA" presStyleLbl="node1" presStyleIdx="0" presStyleCnt="1"/>
      <dgm:spPr/>
    </dgm:pt>
    <dgm:pt modelId="{CC5CDC01-6EC4-4633-9F2B-BB0DD4D2BEA2}" type="pres">
      <dgm:prSet presAssocID="{15CBE7DE-ABA5-45D1-A0FC-41DF950E5F16}" presName="spaceA" presStyleCnt="0"/>
      <dgm:spPr/>
    </dgm:pt>
  </dgm:ptLst>
  <dgm:cxnLst>
    <dgm:cxn modelId="{DE3D66F7-7B78-4714-B29B-06056B6AD28B}" type="presOf" srcId="{B229D1CF-117D-440A-BFDF-A1E2DE5E414A}" destId="{0BFA5168-1BB5-4076-95BD-12231EF6107C}" srcOrd="0" destOrd="0" presId="urn:microsoft.com/office/officeart/2005/8/layout/hProcess11"/>
    <dgm:cxn modelId="{87BA812F-0921-4044-B607-F01BF0363687}" srcId="{B229D1CF-117D-440A-BFDF-A1E2DE5E414A}" destId="{15CBE7DE-ABA5-45D1-A0FC-41DF950E5F16}" srcOrd="0" destOrd="0" parTransId="{8B93CD5B-B0F0-4D6D-8A0E-669F48C2D39D}" sibTransId="{60A3DE96-BBBE-4C0D-A70C-41CF5D5ABE8E}"/>
    <dgm:cxn modelId="{882AAFDC-7D9E-4335-A41E-BFF7ABB53A86}" type="presOf" srcId="{15CBE7DE-ABA5-45D1-A0FC-41DF950E5F16}" destId="{EA4B61F5-FEF3-4F0A-8821-9C7999147BBC}" srcOrd="0" destOrd="0" presId="urn:microsoft.com/office/officeart/2005/8/layout/hProcess11"/>
    <dgm:cxn modelId="{F7BD167F-D023-465B-8819-6621E6361A6A}" type="presParOf" srcId="{0BFA5168-1BB5-4076-95BD-12231EF6107C}" destId="{FC43A78A-D00D-43B7-8FE2-0C8B4D9DC290}" srcOrd="0" destOrd="0" presId="urn:microsoft.com/office/officeart/2005/8/layout/hProcess11"/>
    <dgm:cxn modelId="{05685B2B-2B58-4BD6-B455-016BA2290D70}" type="presParOf" srcId="{0BFA5168-1BB5-4076-95BD-12231EF6107C}" destId="{F0E72680-EE4B-4835-9DE3-A68766947F99}" srcOrd="1" destOrd="0" presId="urn:microsoft.com/office/officeart/2005/8/layout/hProcess11"/>
    <dgm:cxn modelId="{92AEE6A0-983E-4898-80A3-2EFB77F711B0}" type="presParOf" srcId="{F0E72680-EE4B-4835-9DE3-A68766947F99}" destId="{5BCDA99A-295A-4D15-AE71-E954574F07A9}" srcOrd="0" destOrd="0" presId="urn:microsoft.com/office/officeart/2005/8/layout/hProcess11"/>
    <dgm:cxn modelId="{86559DF4-BC57-412B-960A-A9B8DBCD4BEE}" type="presParOf" srcId="{5BCDA99A-295A-4D15-AE71-E954574F07A9}" destId="{EA4B61F5-FEF3-4F0A-8821-9C7999147BBC}" srcOrd="0" destOrd="0" presId="urn:microsoft.com/office/officeart/2005/8/layout/hProcess11"/>
    <dgm:cxn modelId="{0D65C6D7-1034-452D-932C-54100AB764D2}" type="presParOf" srcId="{5BCDA99A-295A-4D15-AE71-E954574F07A9}" destId="{AE7F98F1-0197-4254-9653-E7D6F2AC5B44}" srcOrd="1" destOrd="0" presId="urn:microsoft.com/office/officeart/2005/8/layout/hProcess11"/>
    <dgm:cxn modelId="{85A1C227-EC22-4778-B4F0-2845C0E4E239}" type="presParOf" srcId="{5BCDA99A-295A-4D15-AE71-E954574F07A9}" destId="{CC5CDC01-6EC4-4633-9F2B-BB0DD4D2BEA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B229D1CF-117D-440A-BFDF-A1E2DE5E414A}" type="doc">
      <dgm:prSet loTypeId="urn:microsoft.com/office/officeart/2005/8/layout/hProcess11" loCatId="process" qsTypeId="urn:microsoft.com/office/officeart/2005/8/quickstyle/3d2" qsCatId="3D" csTypeId="urn:microsoft.com/office/officeart/2005/8/colors/accent1_2" csCatId="accent1" phldr="1"/>
      <dgm:spPr/>
      <dgm:t>
        <a:bodyPr/>
        <a:lstStyle/>
        <a:p>
          <a:endParaRPr lang="en-US"/>
        </a:p>
      </dgm:t>
    </dgm:pt>
    <dgm:pt modelId="{15CBE7DE-ABA5-45D1-A0FC-41DF950E5F16}">
      <dgm:prSet custT="1"/>
      <dgm:spPr/>
      <dgm:t>
        <a:bodyPr/>
        <a:lstStyle/>
        <a:p>
          <a:pPr rtl="0"/>
          <a:r>
            <a:rPr lang="sr-Cyrl-RS" sz="1800" b="1" u="sng" dirty="0" smtClean="0"/>
            <a:t>Процена ризика </a:t>
          </a:r>
          <a:r>
            <a:rPr lang="en-US" sz="1800" b="1" u="sng" dirty="0" smtClean="0"/>
            <a:t>– </a:t>
          </a:r>
          <a:r>
            <a:rPr lang="sr-Cyrl-RS" sz="1800" b="1" i="1" u="sng" dirty="0" smtClean="0">
              <a:solidFill>
                <a:srgbClr val="FF0000"/>
              </a:solidFill>
            </a:rPr>
            <a:t>ПОСЕБАН ДЕО </a:t>
          </a:r>
          <a:r>
            <a:rPr lang="ru-RU" sz="1800" b="1" i="1" u="sng" dirty="0" smtClean="0">
              <a:solidFill>
                <a:srgbClr val="00B0F0"/>
              </a:solidFill>
            </a:rPr>
            <a:t>Смернице за израду процене</a:t>
          </a:r>
          <a:endParaRPr lang="en-US" sz="1800" b="1" i="1" u="sng" dirty="0">
            <a:solidFill>
              <a:srgbClr val="00B0F0"/>
            </a:solidFill>
          </a:endParaRPr>
        </a:p>
      </dgm:t>
    </dgm:pt>
    <dgm:pt modelId="{8B93CD5B-B0F0-4D6D-8A0E-669F48C2D39D}" type="parTrans" cxnId="{87BA812F-0921-4044-B607-F01BF0363687}">
      <dgm:prSet/>
      <dgm:spPr/>
      <dgm:t>
        <a:bodyPr/>
        <a:lstStyle/>
        <a:p>
          <a:endParaRPr lang="en-US"/>
        </a:p>
      </dgm:t>
    </dgm:pt>
    <dgm:pt modelId="{60A3DE96-BBBE-4C0D-A70C-41CF5D5ABE8E}" type="sibTrans" cxnId="{87BA812F-0921-4044-B607-F01BF0363687}">
      <dgm:prSet/>
      <dgm:spPr/>
      <dgm:t>
        <a:bodyPr/>
        <a:lstStyle/>
        <a:p>
          <a:endParaRPr lang="en-US"/>
        </a:p>
      </dgm:t>
    </dgm:pt>
    <dgm:pt modelId="{0BFA5168-1BB5-4076-95BD-12231EF6107C}" type="pres">
      <dgm:prSet presAssocID="{B229D1CF-117D-440A-BFDF-A1E2DE5E414A}" presName="Name0" presStyleCnt="0">
        <dgm:presLayoutVars>
          <dgm:dir/>
          <dgm:resizeHandles val="exact"/>
        </dgm:presLayoutVars>
      </dgm:prSet>
      <dgm:spPr/>
      <dgm:t>
        <a:bodyPr/>
        <a:lstStyle/>
        <a:p>
          <a:endParaRPr lang="en-US"/>
        </a:p>
      </dgm:t>
    </dgm:pt>
    <dgm:pt modelId="{FC43A78A-D00D-43B7-8FE2-0C8B4D9DC290}" type="pres">
      <dgm:prSet presAssocID="{B229D1CF-117D-440A-BFDF-A1E2DE5E414A}" presName="arrow" presStyleLbl="bgShp" presStyleIdx="0" presStyleCnt="1"/>
      <dgm:spPr/>
    </dgm:pt>
    <dgm:pt modelId="{F0E72680-EE4B-4835-9DE3-A68766947F99}" type="pres">
      <dgm:prSet presAssocID="{B229D1CF-117D-440A-BFDF-A1E2DE5E414A}" presName="points" presStyleCnt="0"/>
      <dgm:spPr/>
    </dgm:pt>
    <dgm:pt modelId="{5BCDA99A-295A-4D15-AE71-E954574F07A9}" type="pres">
      <dgm:prSet presAssocID="{15CBE7DE-ABA5-45D1-A0FC-41DF950E5F16}" presName="compositeA" presStyleCnt="0"/>
      <dgm:spPr/>
    </dgm:pt>
    <dgm:pt modelId="{EA4B61F5-FEF3-4F0A-8821-9C7999147BBC}" type="pres">
      <dgm:prSet presAssocID="{15CBE7DE-ABA5-45D1-A0FC-41DF950E5F16}" presName="textA" presStyleLbl="revTx" presStyleIdx="0" presStyleCnt="1">
        <dgm:presLayoutVars>
          <dgm:bulletEnabled val="1"/>
        </dgm:presLayoutVars>
      </dgm:prSet>
      <dgm:spPr/>
      <dgm:t>
        <a:bodyPr/>
        <a:lstStyle/>
        <a:p>
          <a:endParaRPr lang="en-US"/>
        </a:p>
      </dgm:t>
    </dgm:pt>
    <dgm:pt modelId="{AE7F98F1-0197-4254-9653-E7D6F2AC5B44}" type="pres">
      <dgm:prSet presAssocID="{15CBE7DE-ABA5-45D1-A0FC-41DF950E5F16}" presName="circleA" presStyleLbl="node1" presStyleIdx="0" presStyleCnt="1"/>
      <dgm:spPr/>
    </dgm:pt>
    <dgm:pt modelId="{CC5CDC01-6EC4-4633-9F2B-BB0DD4D2BEA2}" type="pres">
      <dgm:prSet presAssocID="{15CBE7DE-ABA5-45D1-A0FC-41DF950E5F16}" presName="spaceA" presStyleCnt="0"/>
      <dgm:spPr/>
    </dgm:pt>
  </dgm:ptLst>
  <dgm:cxnLst>
    <dgm:cxn modelId="{2D4A9663-D0B1-4C4F-A02C-BE9D6253A19C}" type="presOf" srcId="{15CBE7DE-ABA5-45D1-A0FC-41DF950E5F16}" destId="{EA4B61F5-FEF3-4F0A-8821-9C7999147BBC}" srcOrd="0" destOrd="0" presId="urn:microsoft.com/office/officeart/2005/8/layout/hProcess11"/>
    <dgm:cxn modelId="{D095C3A8-CAA9-495B-BCC8-27AE9C9B3D39}" type="presOf" srcId="{B229D1CF-117D-440A-BFDF-A1E2DE5E414A}" destId="{0BFA5168-1BB5-4076-95BD-12231EF6107C}" srcOrd="0" destOrd="0" presId="urn:microsoft.com/office/officeart/2005/8/layout/hProcess11"/>
    <dgm:cxn modelId="{87BA812F-0921-4044-B607-F01BF0363687}" srcId="{B229D1CF-117D-440A-BFDF-A1E2DE5E414A}" destId="{15CBE7DE-ABA5-45D1-A0FC-41DF950E5F16}" srcOrd="0" destOrd="0" parTransId="{8B93CD5B-B0F0-4D6D-8A0E-669F48C2D39D}" sibTransId="{60A3DE96-BBBE-4C0D-A70C-41CF5D5ABE8E}"/>
    <dgm:cxn modelId="{03705064-6803-4278-BDA2-5F38E61F12FE}" type="presParOf" srcId="{0BFA5168-1BB5-4076-95BD-12231EF6107C}" destId="{FC43A78A-D00D-43B7-8FE2-0C8B4D9DC290}" srcOrd="0" destOrd="0" presId="urn:microsoft.com/office/officeart/2005/8/layout/hProcess11"/>
    <dgm:cxn modelId="{2E591599-97EF-40E5-91F3-7822C3E1EFFD}" type="presParOf" srcId="{0BFA5168-1BB5-4076-95BD-12231EF6107C}" destId="{F0E72680-EE4B-4835-9DE3-A68766947F99}" srcOrd="1" destOrd="0" presId="urn:microsoft.com/office/officeart/2005/8/layout/hProcess11"/>
    <dgm:cxn modelId="{C3AE75D7-201C-4A0B-BBD9-2AD94422719E}" type="presParOf" srcId="{F0E72680-EE4B-4835-9DE3-A68766947F99}" destId="{5BCDA99A-295A-4D15-AE71-E954574F07A9}" srcOrd="0" destOrd="0" presId="urn:microsoft.com/office/officeart/2005/8/layout/hProcess11"/>
    <dgm:cxn modelId="{FF3A099A-7F75-42E4-8B0A-44F21C980F52}" type="presParOf" srcId="{5BCDA99A-295A-4D15-AE71-E954574F07A9}" destId="{EA4B61F5-FEF3-4F0A-8821-9C7999147BBC}" srcOrd="0" destOrd="0" presId="urn:microsoft.com/office/officeart/2005/8/layout/hProcess11"/>
    <dgm:cxn modelId="{F2C68885-6A10-43F6-809F-9C1EDE27BC5B}" type="presParOf" srcId="{5BCDA99A-295A-4D15-AE71-E954574F07A9}" destId="{AE7F98F1-0197-4254-9653-E7D6F2AC5B44}" srcOrd="1" destOrd="0" presId="urn:microsoft.com/office/officeart/2005/8/layout/hProcess11"/>
    <dgm:cxn modelId="{FCC7A039-E26A-4ECE-ABFE-465C6020FF4B}" type="presParOf" srcId="{5BCDA99A-295A-4D15-AE71-E954574F07A9}" destId="{CC5CDC01-6EC4-4633-9F2B-BB0DD4D2BEA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B229D1CF-117D-440A-BFDF-A1E2DE5E414A}" type="doc">
      <dgm:prSet loTypeId="urn:microsoft.com/office/officeart/2005/8/layout/hProcess11" loCatId="process" qsTypeId="urn:microsoft.com/office/officeart/2005/8/quickstyle/3d2" qsCatId="3D" csTypeId="urn:microsoft.com/office/officeart/2005/8/colors/accent1_2" csCatId="accent1" phldr="1"/>
      <dgm:spPr/>
      <dgm:t>
        <a:bodyPr/>
        <a:lstStyle/>
        <a:p>
          <a:endParaRPr lang="en-US"/>
        </a:p>
      </dgm:t>
    </dgm:pt>
    <dgm:pt modelId="{15CBE7DE-ABA5-45D1-A0FC-41DF950E5F16}">
      <dgm:prSet custT="1"/>
      <dgm:spPr/>
      <dgm:t>
        <a:bodyPr/>
        <a:lstStyle/>
        <a:p>
          <a:pPr rtl="0"/>
          <a:r>
            <a:rPr lang="sr-Cyrl-RS" sz="1800" b="1" u="sng" dirty="0" smtClean="0"/>
            <a:t>Процена ризика </a:t>
          </a:r>
          <a:r>
            <a:rPr lang="en-US" sz="1800" b="1" u="sng" dirty="0" smtClean="0"/>
            <a:t>– </a:t>
          </a:r>
          <a:r>
            <a:rPr lang="sr-Cyrl-RS" sz="1800" b="1" i="1" u="sng" dirty="0" smtClean="0">
              <a:solidFill>
                <a:srgbClr val="FF0000"/>
              </a:solidFill>
            </a:rPr>
            <a:t>ПОСЕБАН ДЕО </a:t>
          </a:r>
          <a:r>
            <a:rPr lang="ru-RU" sz="1800" b="1" i="1" u="sng" dirty="0" smtClean="0">
              <a:solidFill>
                <a:srgbClr val="00B0F0"/>
              </a:solidFill>
            </a:rPr>
            <a:t>Смернице за израду процене</a:t>
          </a:r>
          <a:endParaRPr lang="en-US" sz="1800" b="1" i="1" u="sng" dirty="0">
            <a:solidFill>
              <a:srgbClr val="00B0F0"/>
            </a:solidFill>
          </a:endParaRPr>
        </a:p>
      </dgm:t>
    </dgm:pt>
    <dgm:pt modelId="{8B93CD5B-B0F0-4D6D-8A0E-669F48C2D39D}" type="parTrans" cxnId="{87BA812F-0921-4044-B607-F01BF0363687}">
      <dgm:prSet/>
      <dgm:spPr/>
      <dgm:t>
        <a:bodyPr/>
        <a:lstStyle/>
        <a:p>
          <a:endParaRPr lang="en-US"/>
        </a:p>
      </dgm:t>
    </dgm:pt>
    <dgm:pt modelId="{60A3DE96-BBBE-4C0D-A70C-41CF5D5ABE8E}" type="sibTrans" cxnId="{87BA812F-0921-4044-B607-F01BF0363687}">
      <dgm:prSet/>
      <dgm:spPr/>
      <dgm:t>
        <a:bodyPr/>
        <a:lstStyle/>
        <a:p>
          <a:endParaRPr lang="en-US"/>
        </a:p>
      </dgm:t>
    </dgm:pt>
    <dgm:pt modelId="{0BFA5168-1BB5-4076-95BD-12231EF6107C}" type="pres">
      <dgm:prSet presAssocID="{B229D1CF-117D-440A-BFDF-A1E2DE5E414A}" presName="Name0" presStyleCnt="0">
        <dgm:presLayoutVars>
          <dgm:dir/>
          <dgm:resizeHandles val="exact"/>
        </dgm:presLayoutVars>
      </dgm:prSet>
      <dgm:spPr/>
      <dgm:t>
        <a:bodyPr/>
        <a:lstStyle/>
        <a:p>
          <a:endParaRPr lang="en-US"/>
        </a:p>
      </dgm:t>
    </dgm:pt>
    <dgm:pt modelId="{FC43A78A-D00D-43B7-8FE2-0C8B4D9DC290}" type="pres">
      <dgm:prSet presAssocID="{B229D1CF-117D-440A-BFDF-A1E2DE5E414A}" presName="arrow" presStyleLbl="bgShp" presStyleIdx="0" presStyleCnt="1"/>
      <dgm:spPr/>
    </dgm:pt>
    <dgm:pt modelId="{F0E72680-EE4B-4835-9DE3-A68766947F99}" type="pres">
      <dgm:prSet presAssocID="{B229D1CF-117D-440A-BFDF-A1E2DE5E414A}" presName="points" presStyleCnt="0"/>
      <dgm:spPr/>
    </dgm:pt>
    <dgm:pt modelId="{5BCDA99A-295A-4D15-AE71-E954574F07A9}" type="pres">
      <dgm:prSet presAssocID="{15CBE7DE-ABA5-45D1-A0FC-41DF950E5F16}" presName="compositeA" presStyleCnt="0"/>
      <dgm:spPr/>
    </dgm:pt>
    <dgm:pt modelId="{EA4B61F5-FEF3-4F0A-8821-9C7999147BBC}" type="pres">
      <dgm:prSet presAssocID="{15CBE7DE-ABA5-45D1-A0FC-41DF950E5F16}" presName="textA" presStyleLbl="revTx" presStyleIdx="0" presStyleCnt="1">
        <dgm:presLayoutVars>
          <dgm:bulletEnabled val="1"/>
        </dgm:presLayoutVars>
      </dgm:prSet>
      <dgm:spPr/>
      <dgm:t>
        <a:bodyPr/>
        <a:lstStyle/>
        <a:p>
          <a:endParaRPr lang="en-US"/>
        </a:p>
      </dgm:t>
    </dgm:pt>
    <dgm:pt modelId="{AE7F98F1-0197-4254-9653-E7D6F2AC5B44}" type="pres">
      <dgm:prSet presAssocID="{15CBE7DE-ABA5-45D1-A0FC-41DF950E5F16}" presName="circleA" presStyleLbl="node1" presStyleIdx="0" presStyleCnt="1"/>
      <dgm:spPr/>
    </dgm:pt>
    <dgm:pt modelId="{CC5CDC01-6EC4-4633-9F2B-BB0DD4D2BEA2}" type="pres">
      <dgm:prSet presAssocID="{15CBE7DE-ABA5-45D1-A0FC-41DF950E5F16}" presName="spaceA" presStyleCnt="0"/>
      <dgm:spPr/>
    </dgm:pt>
  </dgm:ptLst>
  <dgm:cxnLst>
    <dgm:cxn modelId="{E38566A4-74F6-491A-B7F7-3EFC7DCE9070}" type="presOf" srcId="{15CBE7DE-ABA5-45D1-A0FC-41DF950E5F16}" destId="{EA4B61F5-FEF3-4F0A-8821-9C7999147BBC}" srcOrd="0" destOrd="0" presId="urn:microsoft.com/office/officeart/2005/8/layout/hProcess11"/>
    <dgm:cxn modelId="{6D24F8D1-B4CC-414C-B933-1B7B63527719}" type="presOf" srcId="{B229D1CF-117D-440A-BFDF-A1E2DE5E414A}" destId="{0BFA5168-1BB5-4076-95BD-12231EF6107C}" srcOrd="0" destOrd="0" presId="urn:microsoft.com/office/officeart/2005/8/layout/hProcess11"/>
    <dgm:cxn modelId="{87BA812F-0921-4044-B607-F01BF0363687}" srcId="{B229D1CF-117D-440A-BFDF-A1E2DE5E414A}" destId="{15CBE7DE-ABA5-45D1-A0FC-41DF950E5F16}" srcOrd="0" destOrd="0" parTransId="{8B93CD5B-B0F0-4D6D-8A0E-669F48C2D39D}" sibTransId="{60A3DE96-BBBE-4C0D-A70C-41CF5D5ABE8E}"/>
    <dgm:cxn modelId="{A6C9FE6E-A828-4E58-9909-A726780787FF}" type="presParOf" srcId="{0BFA5168-1BB5-4076-95BD-12231EF6107C}" destId="{FC43A78A-D00D-43B7-8FE2-0C8B4D9DC290}" srcOrd="0" destOrd="0" presId="urn:microsoft.com/office/officeart/2005/8/layout/hProcess11"/>
    <dgm:cxn modelId="{B693FDC9-F21A-47F8-A813-B27F3D0FD4CE}" type="presParOf" srcId="{0BFA5168-1BB5-4076-95BD-12231EF6107C}" destId="{F0E72680-EE4B-4835-9DE3-A68766947F99}" srcOrd="1" destOrd="0" presId="urn:microsoft.com/office/officeart/2005/8/layout/hProcess11"/>
    <dgm:cxn modelId="{666614E7-AA15-401D-8A32-2DCDF5A74E14}" type="presParOf" srcId="{F0E72680-EE4B-4835-9DE3-A68766947F99}" destId="{5BCDA99A-295A-4D15-AE71-E954574F07A9}" srcOrd="0" destOrd="0" presId="urn:microsoft.com/office/officeart/2005/8/layout/hProcess11"/>
    <dgm:cxn modelId="{1F50625D-4E04-4430-A4DC-4F33893874AC}" type="presParOf" srcId="{5BCDA99A-295A-4D15-AE71-E954574F07A9}" destId="{EA4B61F5-FEF3-4F0A-8821-9C7999147BBC}" srcOrd="0" destOrd="0" presId="urn:microsoft.com/office/officeart/2005/8/layout/hProcess11"/>
    <dgm:cxn modelId="{E97E95F2-82DF-4076-BB96-076EADDD0D58}" type="presParOf" srcId="{5BCDA99A-295A-4D15-AE71-E954574F07A9}" destId="{AE7F98F1-0197-4254-9653-E7D6F2AC5B44}" srcOrd="1" destOrd="0" presId="urn:microsoft.com/office/officeart/2005/8/layout/hProcess11"/>
    <dgm:cxn modelId="{26093FAB-B83F-4E4A-8857-D1E014D8ADE0}" type="presParOf" srcId="{5BCDA99A-295A-4D15-AE71-E954574F07A9}" destId="{CC5CDC01-6EC4-4633-9F2B-BB0DD4D2BEA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B229D1CF-117D-440A-BFDF-A1E2DE5E414A}" type="doc">
      <dgm:prSet loTypeId="urn:microsoft.com/office/officeart/2005/8/layout/hProcess11" loCatId="process" qsTypeId="urn:microsoft.com/office/officeart/2005/8/quickstyle/3d2" qsCatId="3D" csTypeId="urn:microsoft.com/office/officeart/2005/8/colors/accent1_2" csCatId="accent1" phldr="1"/>
      <dgm:spPr/>
      <dgm:t>
        <a:bodyPr/>
        <a:lstStyle/>
        <a:p>
          <a:endParaRPr lang="en-US"/>
        </a:p>
      </dgm:t>
    </dgm:pt>
    <dgm:pt modelId="{15CBE7DE-ABA5-45D1-A0FC-41DF950E5F16}">
      <dgm:prSet custT="1"/>
      <dgm:spPr/>
      <dgm:t>
        <a:bodyPr/>
        <a:lstStyle/>
        <a:p>
          <a:pPr rtl="0"/>
          <a:r>
            <a:rPr lang="sr-Cyrl-RS" sz="1800" b="1" u="sng" dirty="0" smtClean="0"/>
            <a:t>Процена ризика </a:t>
          </a:r>
          <a:r>
            <a:rPr lang="en-US" sz="1800" b="1" u="sng" dirty="0" smtClean="0"/>
            <a:t>– </a:t>
          </a:r>
          <a:r>
            <a:rPr lang="sr-Cyrl-RS" sz="1800" b="1" i="1" u="sng" dirty="0" smtClean="0">
              <a:solidFill>
                <a:srgbClr val="FF0000"/>
              </a:solidFill>
            </a:rPr>
            <a:t>ПОСЕБАН ДЕО </a:t>
          </a:r>
          <a:r>
            <a:rPr lang="ru-RU" sz="1800" b="1" i="1" u="sng" dirty="0" smtClean="0">
              <a:solidFill>
                <a:srgbClr val="00B0F0"/>
              </a:solidFill>
            </a:rPr>
            <a:t>Смернице за израду процене</a:t>
          </a:r>
          <a:endParaRPr lang="en-US" sz="1800" b="1" i="1" u="sng" dirty="0">
            <a:solidFill>
              <a:srgbClr val="00B0F0"/>
            </a:solidFill>
          </a:endParaRPr>
        </a:p>
      </dgm:t>
    </dgm:pt>
    <dgm:pt modelId="{8B93CD5B-B0F0-4D6D-8A0E-669F48C2D39D}" type="parTrans" cxnId="{87BA812F-0921-4044-B607-F01BF0363687}">
      <dgm:prSet/>
      <dgm:spPr/>
      <dgm:t>
        <a:bodyPr/>
        <a:lstStyle/>
        <a:p>
          <a:endParaRPr lang="en-US"/>
        </a:p>
      </dgm:t>
    </dgm:pt>
    <dgm:pt modelId="{60A3DE96-BBBE-4C0D-A70C-41CF5D5ABE8E}" type="sibTrans" cxnId="{87BA812F-0921-4044-B607-F01BF0363687}">
      <dgm:prSet/>
      <dgm:spPr/>
      <dgm:t>
        <a:bodyPr/>
        <a:lstStyle/>
        <a:p>
          <a:endParaRPr lang="en-US"/>
        </a:p>
      </dgm:t>
    </dgm:pt>
    <dgm:pt modelId="{0BFA5168-1BB5-4076-95BD-12231EF6107C}" type="pres">
      <dgm:prSet presAssocID="{B229D1CF-117D-440A-BFDF-A1E2DE5E414A}" presName="Name0" presStyleCnt="0">
        <dgm:presLayoutVars>
          <dgm:dir/>
          <dgm:resizeHandles val="exact"/>
        </dgm:presLayoutVars>
      </dgm:prSet>
      <dgm:spPr/>
      <dgm:t>
        <a:bodyPr/>
        <a:lstStyle/>
        <a:p>
          <a:endParaRPr lang="en-US"/>
        </a:p>
      </dgm:t>
    </dgm:pt>
    <dgm:pt modelId="{FC43A78A-D00D-43B7-8FE2-0C8B4D9DC290}" type="pres">
      <dgm:prSet presAssocID="{B229D1CF-117D-440A-BFDF-A1E2DE5E414A}" presName="arrow" presStyleLbl="bgShp" presStyleIdx="0" presStyleCnt="1"/>
      <dgm:spPr/>
    </dgm:pt>
    <dgm:pt modelId="{F0E72680-EE4B-4835-9DE3-A68766947F99}" type="pres">
      <dgm:prSet presAssocID="{B229D1CF-117D-440A-BFDF-A1E2DE5E414A}" presName="points" presStyleCnt="0"/>
      <dgm:spPr/>
    </dgm:pt>
    <dgm:pt modelId="{5BCDA99A-295A-4D15-AE71-E954574F07A9}" type="pres">
      <dgm:prSet presAssocID="{15CBE7DE-ABA5-45D1-A0FC-41DF950E5F16}" presName="compositeA" presStyleCnt="0"/>
      <dgm:spPr/>
    </dgm:pt>
    <dgm:pt modelId="{EA4B61F5-FEF3-4F0A-8821-9C7999147BBC}" type="pres">
      <dgm:prSet presAssocID="{15CBE7DE-ABA5-45D1-A0FC-41DF950E5F16}" presName="textA" presStyleLbl="revTx" presStyleIdx="0" presStyleCnt="1">
        <dgm:presLayoutVars>
          <dgm:bulletEnabled val="1"/>
        </dgm:presLayoutVars>
      </dgm:prSet>
      <dgm:spPr/>
      <dgm:t>
        <a:bodyPr/>
        <a:lstStyle/>
        <a:p>
          <a:endParaRPr lang="en-US"/>
        </a:p>
      </dgm:t>
    </dgm:pt>
    <dgm:pt modelId="{AE7F98F1-0197-4254-9653-E7D6F2AC5B44}" type="pres">
      <dgm:prSet presAssocID="{15CBE7DE-ABA5-45D1-A0FC-41DF950E5F16}" presName="circleA" presStyleLbl="node1" presStyleIdx="0" presStyleCnt="1"/>
      <dgm:spPr/>
    </dgm:pt>
    <dgm:pt modelId="{CC5CDC01-6EC4-4633-9F2B-BB0DD4D2BEA2}" type="pres">
      <dgm:prSet presAssocID="{15CBE7DE-ABA5-45D1-A0FC-41DF950E5F16}" presName="spaceA" presStyleCnt="0"/>
      <dgm:spPr/>
    </dgm:pt>
  </dgm:ptLst>
  <dgm:cxnLst>
    <dgm:cxn modelId="{38C39547-8386-4286-B4A7-1E4EDF1ECFF0}" type="presOf" srcId="{B229D1CF-117D-440A-BFDF-A1E2DE5E414A}" destId="{0BFA5168-1BB5-4076-95BD-12231EF6107C}" srcOrd="0" destOrd="0" presId="urn:microsoft.com/office/officeart/2005/8/layout/hProcess11"/>
    <dgm:cxn modelId="{A257D4BE-98E1-4CD7-84AC-E7D1ED743DD1}" type="presOf" srcId="{15CBE7DE-ABA5-45D1-A0FC-41DF950E5F16}" destId="{EA4B61F5-FEF3-4F0A-8821-9C7999147BBC}" srcOrd="0" destOrd="0" presId="urn:microsoft.com/office/officeart/2005/8/layout/hProcess11"/>
    <dgm:cxn modelId="{87BA812F-0921-4044-B607-F01BF0363687}" srcId="{B229D1CF-117D-440A-BFDF-A1E2DE5E414A}" destId="{15CBE7DE-ABA5-45D1-A0FC-41DF950E5F16}" srcOrd="0" destOrd="0" parTransId="{8B93CD5B-B0F0-4D6D-8A0E-669F48C2D39D}" sibTransId="{60A3DE96-BBBE-4C0D-A70C-41CF5D5ABE8E}"/>
    <dgm:cxn modelId="{2DBF51D7-69D3-4116-BD21-4C42F4C21903}" type="presParOf" srcId="{0BFA5168-1BB5-4076-95BD-12231EF6107C}" destId="{FC43A78A-D00D-43B7-8FE2-0C8B4D9DC290}" srcOrd="0" destOrd="0" presId="urn:microsoft.com/office/officeart/2005/8/layout/hProcess11"/>
    <dgm:cxn modelId="{8F1B07EA-17C9-4788-9795-DD1F858A26CE}" type="presParOf" srcId="{0BFA5168-1BB5-4076-95BD-12231EF6107C}" destId="{F0E72680-EE4B-4835-9DE3-A68766947F99}" srcOrd="1" destOrd="0" presId="urn:microsoft.com/office/officeart/2005/8/layout/hProcess11"/>
    <dgm:cxn modelId="{91CC8423-E19B-40BC-9BAF-0A59EC0BA4B3}" type="presParOf" srcId="{F0E72680-EE4B-4835-9DE3-A68766947F99}" destId="{5BCDA99A-295A-4D15-AE71-E954574F07A9}" srcOrd="0" destOrd="0" presId="urn:microsoft.com/office/officeart/2005/8/layout/hProcess11"/>
    <dgm:cxn modelId="{7464E7C3-F78D-46D6-A32F-5C0877757F56}" type="presParOf" srcId="{5BCDA99A-295A-4D15-AE71-E954574F07A9}" destId="{EA4B61F5-FEF3-4F0A-8821-9C7999147BBC}" srcOrd="0" destOrd="0" presId="urn:microsoft.com/office/officeart/2005/8/layout/hProcess11"/>
    <dgm:cxn modelId="{71DBE5B5-753D-404D-8288-EE8048DD0E1D}" type="presParOf" srcId="{5BCDA99A-295A-4D15-AE71-E954574F07A9}" destId="{AE7F98F1-0197-4254-9653-E7D6F2AC5B44}" srcOrd="1" destOrd="0" presId="urn:microsoft.com/office/officeart/2005/8/layout/hProcess11"/>
    <dgm:cxn modelId="{55C0016A-20E7-4448-A0F1-A63586ECB4A2}" type="presParOf" srcId="{5BCDA99A-295A-4D15-AE71-E954574F07A9}" destId="{CC5CDC01-6EC4-4633-9F2B-BB0DD4D2BEA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29D1CF-117D-440A-BFDF-A1E2DE5E414A}" type="doc">
      <dgm:prSet loTypeId="urn:microsoft.com/office/officeart/2005/8/layout/hProcess11" loCatId="process" qsTypeId="urn:microsoft.com/office/officeart/2005/8/quickstyle/3d2" qsCatId="3D" csTypeId="urn:microsoft.com/office/officeart/2005/8/colors/accent1_2" csCatId="accent1" phldr="1"/>
      <dgm:spPr/>
      <dgm:t>
        <a:bodyPr/>
        <a:lstStyle/>
        <a:p>
          <a:endParaRPr lang="en-US"/>
        </a:p>
      </dgm:t>
    </dgm:pt>
    <dgm:pt modelId="{15CBE7DE-ABA5-45D1-A0FC-41DF950E5F16}">
      <dgm:prSet/>
      <dgm:spPr/>
      <dgm:t>
        <a:bodyPr/>
        <a:lstStyle/>
        <a:p>
          <a:pPr rtl="0"/>
          <a:r>
            <a:rPr lang="sr-Cyrl-RS" b="1" u="sng" dirty="0" smtClean="0"/>
            <a:t>Процена ризика</a:t>
          </a:r>
          <a:endParaRPr lang="en-US" b="1" u="sng" dirty="0"/>
        </a:p>
      </dgm:t>
    </dgm:pt>
    <dgm:pt modelId="{8B93CD5B-B0F0-4D6D-8A0E-669F48C2D39D}" type="parTrans" cxnId="{87BA812F-0921-4044-B607-F01BF0363687}">
      <dgm:prSet/>
      <dgm:spPr/>
      <dgm:t>
        <a:bodyPr/>
        <a:lstStyle/>
        <a:p>
          <a:endParaRPr lang="en-US"/>
        </a:p>
      </dgm:t>
    </dgm:pt>
    <dgm:pt modelId="{60A3DE96-BBBE-4C0D-A70C-41CF5D5ABE8E}" type="sibTrans" cxnId="{87BA812F-0921-4044-B607-F01BF0363687}">
      <dgm:prSet/>
      <dgm:spPr/>
      <dgm:t>
        <a:bodyPr/>
        <a:lstStyle/>
        <a:p>
          <a:endParaRPr lang="en-US"/>
        </a:p>
      </dgm:t>
    </dgm:pt>
    <dgm:pt modelId="{0BFA5168-1BB5-4076-95BD-12231EF6107C}" type="pres">
      <dgm:prSet presAssocID="{B229D1CF-117D-440A-BFDF-A1E2DE5E414A}" presName="Name0" presStyleCnt="0">
        <dgm:presLayoutVars>
          <dgm:dir/>
          <dgm:resizeHandles val="exact"/>
        </dgm:presLayoutVars>
      </dgm:prSet>
      <dgm:spPr/>
      <dgm:t>
        <a:bodyPr/>
        <a:lstStyle/>
        <a:p>
          <a:endParaRPr lang="en-US"/>
        </a:p>
      </dgm:t>
    </dgm:pt>
    <dgm:pt modelId="{FC43A78A-D00D-43B7-8FE2-0C8B4D9DC290}" type="pres">
      <dgm:prSet presAssocID="{B229D1CF-117D-440A-BFDF-A1E2DE5E414A}" presName="arrow" presStyleLbl="bgShp" presStyleIdx="0" presStyleCnt="1"/>
      <dgm:spPr/>
    </dgm:pt>
    <dgm:pt modelId="{F0E72680-EE4B-4835-9DE3-A68766947F99}" type="pres">
      <dgm:prSet presAssocID="{B229D1CF-117D-440A-BFDF-A1E2DE5E414A}" presName="points" presStyleCnt="0"/>
      <dgm:spPr/>
    </dgm:pt>
    <dgm:pt modelId="{5BCDA99A-295A-4D15-AE71-E954574F07A9}" type="pres">
      <dgm:prSet presAssocID="{15CBE7DE-ABA5-45D1-A0FC-41DF950E5F16}" presName="compositeA" presStyleCnt="0"/>
      <dgm:spPr/>
    </dgm:pt>
    <dgm:pt modelId="{EA4B61F5-FEF3-4F0A-8821-9C7999147BBC}" type="pres">
      <dgm:prSet presAssocID="{15CBE7DE-ABA5-45D1-A0FC-41DF950E5F16}" presName="textA" presStyleLbl="revTx" presStyleIdx="0" presStyleCnt="1">
        <dgm:presLayoutVars>
          <dgm:bulletEnabled val="1"/>
        </dgm:presLayoutVars>
      </dgm:prSet>
      <dgm:spPr/>
      <dgm:t>
        <a:bodyPr/>
        <a:lstStyle/>
        <a:p>
          <a:endParaRPr lang="en-US"/>
        </a:p>
      </dgm:t>
    </dgm:pt>
    <dgm:pt modelId="{AE7F98F1-0197-4254-9653-E7D6F2AC5B44}" type="pres">
      <dgm:prSet presAssocID="{15CBE7DE-ABA5-45D1-A0FC-41DF950E5F16}" presName="circleA" presStyleLbl="node1" presStyleIdx="0" presStyleCnt="1"/>
      <dgm:spPr/>
    </dgm:pt>
    <dgm:pt modelId="{CC5CDC01-6EC4-4633-9F2B-BB0DD4D2BEA2}" type="pres">
      <dgm:prSet presAssocID="{15CBE7DE-ABA5-45D1-A0FC-41DF950E5F16}" presName="spaceA" presStyleCnt="0"/>
      <dgm:spPr/>
    </dgm:pt>
  </dgm:ptLst>
  <dgm:cxnLst>
    <dgm:cxn modelId="{4D3B4AD1-FFF9-46B6-A9B8-C60F7D1D8B3D}" type="presOf" srcId="{15CBE7DE-ABA5-45D1-A0FC-41DF950E5F16}" destId="{EA4B61F5-FEF3-4F0A-8821-9C7999147BBC}" srcOrd="0" destOrd="0" presId="urn:microsoft.com/office/officeart/2005/8/layout/hProcess11"/>
    <dgm:cxn modelId="{C241CB08-F7B3-4592-9283-E8A5586BFB52}" type="presOf" srcId="{B229D1CF-117D-440A-BFDF-A1E2DE5E414A}" destId="{0BFA5168-1BB5-4076-95BD-12231EF6107C}" srcOrd="0" destOrd="0" presId="urn:microsoft.com/office/officeart/2005/8/layout/hProcess11"/>
    <dgm:cxn modelId="{87BA812F-0921-4044-B607-F01BF0363687}" srcId="{B229D1CF-117D-440A-BFDF-A1E2DE5E414A}" destId="{15CBE7DE-ABA5-45D1-A0FC-41DF950E5F16}" srcOrd="0" destOrd="0" parTransId="{8B93CD5B-B0F0-4D6D-8A0E-669F48C2D39D}" sibTransId="{60A3DE96-BBBE-4C0D-A70C-41CF5D5ABE8E}"/>
    <dgm:cxn modelId="{3E0C2538-E7D4-40D7-B6CB-1ACED8F517E1}" type="presParOf" srcId="{0BFA5168-1BB5-4076-95BD-12231EF6107C}" destId="{FC43A78A-D00D-43B7-8FE2-0C8B4D9DC290}" srcOrd="0" destOrd="0" presId="urn:microsoft.com/office/officeart/2005/8/layout/hProcess11"/>
    <dgm:cxn modelId="{45D1258D-4ACC-4A05-9F5C-5D9F6E5CD3BD}" type="presParOf" srcId="{0BFA5168-1BB5-4076-95BD-12231EF6107C}" destId="{F0E72680-EE4B-4835-9DE3-A68766947F99}" srcOrd="1" destOrd="0" presId="urn:microsoft.com/office/officeart/2005/8/layout/hProcess11"/>
    <dgm:cxn modelId="{0E4E35F8-F6D6-403A-93D0-805DFF12F9AF}" type="presParOf" srcId="{F0E72680-EE4B-4835-9DE3-A68766947F99}" destId="{5BCDA99A-295A-4D15-AE71-E954574F07A9}" srcOrd="0" destOrd="0" presId="urn:microsoft.com/office/officeart/2005/8/layout/hProcess11"/>
    <dgm:cxn modelId="{6C10B311-89C5-4B24-B495-5421472F9381}" type="presParOf" srcId="{5BCDA99A-295A-4D15-AE71-E954574F07A9}" destId="{EA4B61F5-FEF3-4F0A-8821-9C7999147BBC}" srcOrd="0" destOrd="0" presId="urn:microsoft.com/office/officeart/2005/8/layout/hProcess11"/>
    <dgm:cxn modelId="{FCFB9BA9-6E6F-4AA9-A404-FC61F63283DC}" type="presParOf" srcId="{5BCDA99A-295A-4D15-AE71-E954574F07A9}" destId="{AE7F98F1-0197-4254-9653-E7D6F2AC5B44}" srcOrd="1" destOrd="0" presId="urn:microsoft.com/office/officeart/2005/8/layout/hProcess11"/>
    <dgm:cxn modelId="{269F05D0-5F7E-4FEF-98EA-F70BB1E3DCC5}" type="presParOf" srcId="{5BCDA99A-295A-4D15-AE71-E954574F07A9}" destId="{CC5CDC01-6EC4-4633-9F2B-BB0DD4D2BEA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B229D1CF-117D-440A-BFDF-A1E2DE5E414A}" type="doc">
      <dgm:prSet loTypeId="urn:microsoft.com/office/officeart/2005/8/layout/hProcess11" loCatId="process" qsTypeId="urn:microsoft.com/office/officeart/2005/8/quickstyle/3d2" qsCatId="3D" csTypeId="urn:microsoft.com/office/officeart/2005/8/colors/accent1_2" csCatId="accent1" phldr="1"/>
      <dgm:spPr/>
      <dgm:t>
        <a:bodyPr/>
        <a:lstStyle/>
        <a:p>
          <a:endParaRPr lang="en-US"/>
        </a:p>
      </dgm:t>
    </dgm:pt>
    <dgm:pt modelId="{15CBE7DE-ABA5-45D1-A0FC-41DF950E5F16}">
      <dgm:prSet custT="1"/>
      <dgm:spPr/>
      <dgm:t>
        <a:bodyPr/>
        <a:lstStyle/>
        <a:p>
          <a:pPr rtl="0"/>
          <a:r>
            <a:rPr lang="sr-Cyrl-RS" sz="1800" b="1" u="sng" dirty="0" smtClean="0"/>
            <a:t>Процена ризика </a:t>
          </a:r>
          <a:r>
            <a:rPr lang="en-US" sz="1800" b="1" u="sng" dirty="0" smtClean="0"/>
            <a:t>– </a:t>
          </a:r>
          <a:r>
            <a:rPr lang="sr-Cyrl-RS" sz="1800" b="1" i="1" u="sng" dirty="0" smtClean="0">
              <a:solidFill>
                <a:srgbClr val="FF0000"/>
              </a:solidFill>
            </a:rPr>
            <a:t>ПОСЕБАН ДЕО </a:t>
          </a:r>
          <a:r>
            <a:rPr lang="ru-RU" sz="1800" b="1" i="1" u="sng" dirty="0" smtClean="0">
              <a:solidFill>
                <a:srgbClr val="00B0F0"/>
              </a:solidFill>
            </a:rPr>
            <a:t>Смернице за израду процене</a:t>
          </a:r>
          <a:endParaRPr lang="en-US" sz="1800" b="1" i="1" u="sng" dirty="0">
            <a:solidFill>
              <a:srgbClr val="00B0F0"/>
            </a:solidFill>
          </a:endParaRPr>
        </a:p>
      </dgm:t>
    </dgm:pt>
    <dgm:pt modelId="{8B93CD5B-B0F0-4D6D-8A0E-669F48C2D39D}" type="parTrans" cxnId="{87BA812F-0921-4044-B607-F01BF0363687}">
      <dgm:prSet/>
      <dgm:spPr/>
      <dgm:t>
        <a:bodyPr/>
        <a:lstStyle/>
        <a:p>
          <a:endParaRPr lang="en-US"/>
        </a:p>
      </dgm:t>
    </dgm:pt>
    <dgm:pt modelId="{60A3DE96-BBBE-4C0D-A70C-41CF5D5ABE8E}" type="sibTrans" cxnId="{87BA812F-0921-4044-B607-F01BF0363687}">
      <dgm:prSet/>
      <dgm:spPr/>
      <dgm:t>
        <a:bodyPr/>
        <a:lstStyle/>
        <a:p>
          <a:endParaRPr lang="en-US"/>
        </a:p>
      </dgm:t>
    </dgm:pt>
    <dgm:pt modelId="{0BFA5168-1BB5-4076-95BD-12231EF6107C}" type="pres">
      <dgm:prSet presAssocID="{B229D1CF-117D-440A-BFDF-A1E2DE5E414A}" presName="Name0" presStyleCnt="0">
        <dgm:presLayoutVars>
          <dgm:dir/>
          <dgm:resizeHandles val="exact"/>
        </dgm:presLayoutVars>
      </dgm:prSet>
      <dgm:spPr/>
      <dgm:t>
        <a:bodyPr/>
        <a:lstStyle/>
        <a:p>
          <a:endParaRPr lang="en-US"/>
        </a:p>
      </dgm:t>
    </dgm:pt>
    <dgm:pt modelId="{FC43A78A-D00D-43B7-8FE2-0C8B4D9DC290}" type="pres">
      <dgm:prSet presAssocID="{B229D1CF-117D-440A-BFDF-A1E2DE5E414A}" presName="arrow" presStyleLbl="bgShp" presStyleIdx="0" presStyleCnt="1"/>
      <dgm:spPr/>
    </dgm:pt>
    <dgm:pt modelId="{F0E72680-EE4B-4835-9DE3-A68766947F99}" type="pres">
      <dgm:prSet presAssocID="{B229D1CF-117D-440A-BFDF-A1E2DE5E414A}" presName="points" presStyleCnt="0"/>
      <dgm:spPr/>
    </dgm:pt>
    <dgm:pt modelId="{5BCDA99A-295A-4D15-AE71-E954574F07A9}" type="pres">
      <dgm:prSet presAssocID="{15CBE7DE-ABA5-45D1-A0FC-41DF950E5F16}" presName="compositeA" presStyleCnt="0"/>
      <dgm:spPr/>
    </dgm:pt>
    <dgm:pt modelId="{EA4B61F5-FEF3-4F0A-8821-9C7999147BBC}" type="pres">
      <dgm:prSet presAssocID="{15CBE7DE-ABA5-45D1-A0FC-41DF950E5F16}" presName="textA" presStyleLbl="revTx" presStyleIdx="0" presStyleCnt="1">
        <dgm:presLayoutVars>
          <dgm:bulletEnabled val="1"/>
        </dgm:presLayoutVars>
      </dgm:prSet>
      <dgm:spPr/>
      <dgm:t>
        <a:bodyPr/>
        <a:lstStyle/>
        <a:p>
          <a:endParaRPr lang="en-US"/>
        </a:p>
      </dgm:t>
    </dgm:pt>
    <dgm:pt modelId="{AE7F98F1-0197-4254-9653-E7D6F2AC5B44}" type="pres">
      <dgm:prSet presAssocID="{15CBE7DE-ABA5-45D1-A0FC-41DF950E5F16}" presName="circleA" presStyleLbl="node1" presStyleIdx="0" presStyleCnt="1"/>
      <dgm:spPr/>
    </dgm:pt>
    <dgm:pt modelId="{CC5CDC01-6EC4-4633-9F2B-BB0DD4D2BEA2}" type="pres">
      <dgm:prSet presAssocID="{15CBE7DE-ABA5-45D1-A0FC-41DF950E5F16}" presName="spaceA" presStyleCnt="0"/>
      <dgm:spPr/>
    </dgm:pt>
  </dgm:ptLst>
  <dgm:cxnLst>
    <dgm:cxn modelId="{EE8864EF-AF81-453A-A79C-9163B0AD61B5}" type="presOf" srcId="{15CBE7DE-ABA5-45D1-A0FC-41DF950E5F16}" destId="{EA4B61F5-FEF3-4F0A-8821-9C7999147BBC}" srcOrd="0" destOrd="0" presId="urn:microsoft.com/office/officeart/2005/8/layout/hProcess11"/>
    <dgm:cxn modelId="{1DB971B5-1680-4BD8-9947-12E4047FC827}" type="presOf" srcId="{B229D1CF-117D-440A-BFDF-A1E2DE5E414A}" destId="{0BFA5168-1BB5-4076-95BD-12231EF6107C}" srcOrd="0" destOrd="0" presId="urn:microsoft.com/office/officeart/2005/8/layout/hProcess11"/>
    <dgm:cxn modelId="{87BA812F-0921-4044-B607-F01BF0363687}" srcId="{B229D1CF-117D-440A-BFDF-A1E2DE5E414A}" destId="{15CBE7DE-ABA5-45D1-A0FC-41DF950E5F16}" srcOrd="0" destOrd="0" parTransId="{8B93CD5B-B0F0-4D6D-8A0E-669F48C2D39D}" sibTransId="{60A3DE96-BBBE-4C0D-A70C-41CF5D5ABE8E}"/>
    <dgm:cxn modelId="{2EE4910E-F064-4692-ACFD-8C33EF8C5DB2}" type="presParOf" srcId="{0BFA5168-1BB5-4076-95BD-12231EF6107C}" destId="{FC43A78A-D00D-43B7-8FE2-0C8B4D9DC290}" srcOrd="0" destOrd="0" presId="urn:microsoft.com/office/officeart/2005/8/layout/hProcess11"/>
    <dgm:cxn modelId="{B2B56631-C649-4FB7-B8E8-144E14F4F347}" type="presParOf" srcId="{0BFA5168-1BB5-4076-95BD-12231EF6107C}" destId="{F0E72680-EE4B-4835-9DE3-A68766947F99}" srcOrd="1" destOrd="0" presId="urn:microsoft.com/office/officeart/2005/8/layout/hProcess11"/>
    <dgm:cxn modelId="{7592E0CC-91ED-418D-A50C-1D4021BBCFA0}" type="presParOf" srcId="{F0E72680-EE4B-4835-9DE3-A68766947F99}" destId="{5BCDA99A-295A-4D15-AE71-E954574F07A9}" srcOrd="0" destOrd="0" presId="urn:microsoft.com/office/officeart/2005/8/layout/hProcess11"/>
    <dgm:cxn modelId="{9F0D5692-F306-4888-B0DA-CFE1DB5D6100}" type="presParOf" srcId="{5BCDA99A-295A-4D15-AE71-E954574F07A9}" destId="{EA4B61F5-FEF3-4F0A-8821-9C7999147BBC}" srcOrd="0" destOrd="0" presId="urn:microsoft.com/office/officeart/2005/8/layout/hProcess11"/>
    <dgm:cxn modelId="{237945EF-D344-403F-A0FE-DA41FE107F34}" type="presParOf" srcId="{5BCDA99A-295A-4D15-AE71-E954574F07A9}" destId="{AE7F98F1-0197-4254-9653-E7D6F2AC5B44}" srcOrd="1" destOrd="0" presId="urn:microsoft.com/office/officeart/2005/8/layout/hProcess11"/>
    <dgm:cxn modelId="{4918F888-F327-4367-9967-6E208BED79FB}" type="presParOf" srcId="{5BCDA99A-295A-4D15-AE71-E954574F07A9}" destId="{CC5CDC01-6EC4-4633-9F2B-BB0DD4D2BEA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B229D1CF-117D-440A-BFDF-A1E2DE5E414A}" type="doc">
      <dgm:prSet loTypeId="urn:microsoft.com/office/officeart/2005/8/layout/hProcess11" loCatId="process" qsTypeId="urn:microsoft.com/office/officeart/2005/8/quickstyle/3d2" qsCatId="3D" csTypeId="urn:microsoft.com/office/officeart/2005/8/colors/accent1_2" csCatId="accent1" phldr="1"/>
      <dgm:spPr/>
      <dgm:t>
        <a:bodyPr/>
        <a:lstStyle/>
        <a:p>
          <a:endParaRPr lang="en-US"/>
        </a:p>
      </dgm:t>
    </dgm:pt>
    <dgm:pt modelId="{15CBE7DE-ABA5-45D1-A0FC-41DF950E5F16}">
      <dgm:prSet custT="1"/>
      <dgm:spPr/>
      <dgm:t>
        <a:bodyPr/>
        <a:lstStyle/>
        <a:p>
          <a:pPr rtl="0"/>
          <a:r>
            <a:rPr lang="sr-Cyrl-RS" sz="1800" b="1" u="sng" dirty="0" smtClean="0"/>
            <a:t>Процена ризика </a:t>
          </a:r>
          <a:r>
            <a:rPr lang="en-US" sz="1800" b="1" u="sng" dirty="0" smtClean="0"/>
            <a:t>– </a:t>
          </a:r>
          <a:r>
            <a:rPr lang="sr-Cyrl-RS" sz="1800" b="1" i="1" u="sng" dirty="0" smtClean="0">
              <a:solidFill>
                <a:srgbClr val="FF0000"/>
              </a:solidFill>
            </a:rPr>
            <a:t>ПОСЕБАН ДЕО </a:t>
          </a:r>
          <a:r>
            <a:rPr lang="ru-RU" sz="1800" b="1" i="1" u="sng" dirty="0" smtClean="0">
              <a:solidFill>
                <a:srgbClr val="00B0F0"/>
              </a:solidFill>
            </a:rPr>
            <a:t>Смернице за израду процене</a:t>
          </a:r>
          <a:endParaRPr lang="en-US" sz="1800" b="1" i="1" u="sng" dirty="0">
            <a:solidFill>
              <a:srgbClr val="00B0F0"/>
            </a:solidFill>
          </a:endParaRPr>
        </a:p>
      </dgm:t>
    </dgm:pt>
    <dgm:pt modelId="{8B93CD5B-B0F0-4D6D-8A0E-669F48C2D39D}" type="parTrans" cxnId="{87BA812F-0921-4044-B607-F01BF0363687}">
      <dgm:prSet/>
      <dgm:spPr/>
      <dgm:t>
        <a:bodyPr/>
        <a:lstStyle/>
        <a:p>
          <a:endParaRPr lang="en-US"/>
        </a:p>
      </dgm:t>
    </dgm:pt>
    <dgm:pt modelId="{60A3DE96-BBBE-4C0D-A70C-41CF5D5ABE8E}" type="sibTrans" cxnId="{87BA812F-0921-4044-B607-F01BF0363687}">
      <dgm:prSet/>
      <dgm:spPr/>
      <dgm:t>
        <a:bodyPr/>
        <a:lstStyle/>
        <a:p>
          <a:endParaRPr lang="en-US"/>
        </a:p>
      </dgm:t>
    </dgm:pt>
    <dgm:pt modelId="{0BFA5168-1BB5-4076-95BD-12231EF6107C}" type="pres">
      <dgm:prSet presAssocID="{B229D1CF-117D-440A-BFDF-A1E2DE5E414A}" presName="Name0" presStyleCnt="0">
        <dgm:presLayoutVars>
          <dgm:dir/>
          <dgm:resizeHandles val="exact"/>
        </dgm:presLayoutVars>
      </dgm:prSet>
      <dgm:spPr/>
      <dgm:t>
        <a:bodyPr/>
        <a:lstStyle/>
        <a:p>
          <a:endParaRPr lang="en-US"/>
        </a:p>
      </dgm:t>
    </dgm:pt>
    <dgm:pt modelId="{FC43A78A-D00D-43B7-8FE2-0C8B4D9DC290}" type="pres">
      <dgm:prSet presAssocID="{B229D1CF-117D-440A-BFDF-A1E2DE5E414A}" presName="arrow" presStyleLbl="bgShp" presStyleIdx="0" presStyleCnt="1"/>
      <dgm:spPr/>
    </dgm:pt>
    <dgm:pt modelId="{F0E72680-EE4B-4835-9DE3-A68766947F99}" type="pres">
      <dgm:prSet presAssocID="{B229D1CF-117D-440A-BFDF-A1E2DE5E414A}" presName="points" presStyleCnt="0"/>
      <dgm:spPr/>
    </dgm:pt>
    <dgm:pt modelId="{5BCDA99A-295A-4D15-AE71-E954574F07A9}" type="pres">
      <dgm:prSet presAssocID="{15CBE7DE-ABA5-45D1-A0FC-41DF950E5F16}" presName="compositeA" presStyleCnt="0"/>
      <dgm:spPr/>
    </dgm:pt>
    <dgm:pt modelId="{EA4B61F5-FEF3-4F0A-8821-9C7999147BBC}" type="pres">
      <dgm:prSet presAssocID="{15CBE7DE-ABA5-45D1-A0FC-41DF950E5F16}" presName="textA" presStyleLbl="revTx" presStyleIdx="0" presStyleCnt="1">
        <dgm:presLayoutVars>
          <dgm:bulletEnabled val="1"/>
        </dgm:presLayoutVars>
      </dgm:prSet>
      <dgm:spPr/>
      <dgm:t>
        <a:bodyPr/>
        <a:lstStyle/>
        <a:p>
          <a:endParaRPr lang="en-US"/>
        </a:p>
      </dgm:t>
    </dgm:pt>
    <dgm:pt modelId="{AE7F98F1-0197-4254-9653-E7D6F2AC5B44}" type="pres">
      <dgm:prSet presAssocID="{15CBE7DE-ABA5-45D1-A0FC-41DF950E5F16}" presName="circleA" presStyleLbl="node1" presStyleIdx="0" presStyleCnt="1"/>
      <dgm:spPr/>
    </dgm:pt>
    <dgm:pt modelId="{CC5CDC01-6EC4-4633-9F2B-BB0DD4D2BEA2}" type="pres">
      <dgm:prSet presAssocID="{15CBE7DE-ABA5-45D1-A0FC-41DF950E5F16}" presName="spaceA" presStyleCnt="0"/>
      <dgm:spPr/>
    </dgm:pt>
  </dgm:ptLst>
  <dgm:cxnLst>
    <dgm:cxn modelId="{7D44F4FA-2686-4CBD-964D-B56103622B72}" type="presOf" srcId="{B229D1CF-117D-440A-BFDF-A1E2DE5E414A}" destId="{0BFA5168-1BB5-4076-95BD-12231EF6107C}" srcOrd="0" destOrd="0" presId="urn:microsoft.com/office/officeart/2005/8/layout/hProcess11"/>
    <dgm:cxn modelId="{DDE065B7-07CA-4C2F-B37E-F519C7B90ED3}" type="presOf" srcId="{15CBE7DE-ABA5-45D1-A0FC-41DF950E5F16}" destId="{EA4B61F5-FEF3-4F0A-8821-9C7999147BBC}" srcOrd="0" destOrd="0" presId="urn:microsoft.com/office/officeart/2005/8/layout/hProcess11"/>
    <dgm:cxn modelId="{87BA812F-0921-4044-B607-F01BF0363687}" srcId="{B229D1CF-117D-440A-BFDF-A1E2DE5E414A}" destId="{15CBE7DE-ABA5-45D1-A0FC-41DF950E5F16}" srcOrd="0" destOrd="0" parTransId="{8B93CD5B-B0F0-4D6D-8A0E-669F48C2D39D}" sibTransId="{60A3DE96-BBBE-4C0D-A70C-41CF5D5ABE8E}"/>
    <dgm:cxn modelId="{5FFFF156-C99D-410D-8800-48ACECF21115}" type="presParOf" srcId="{0BFA5168-1BB5-4076-95BD-12231EF6107C}" destId="{FC43A78A-D00D-43B7-8FE2-0C8B4D9DC290}" srcOrd="0" destOrd="0" presId="urn:microsoft.com/office/officeart/2005/8/layout/hProcess11"/>
    <dgm:cxn modelId="{6933A51A-665A-4912-B9BA-DC5B7825664B}" type="presParOf" srcId="{0BFA5168-1BB5-4076-95BD-12231EF6107C}" destId="{F0E72680-EE4B-4835-9DE3-A68766947F99}" srcOrd="1" destOrd="0" presId="urn:microsoft.com/office/officeart/2005/8/layout/hProcess11"/>
    <dgm:cxn modelId="{3FB405D0-4BAA-4BE7-9AE5-270DC637CBDF}" type="presParOf" srcId="{F0E72680-EE4B-4835-9DE3-A68766947F99}" destId="{5BCDA99A-295A-4D15-AE71-E954574F07A9}" srcOrd="0" destOrd="0" presId="urn:microsoft.com/office/officeart/2005/8/layout/hProcess11"/>
    <dgm:cxn modelId="{66DE0114-9C82-4231-85E8-C42161A09C91}" type="presParOf" srcId="{5BCDA99A-295A-4D15-AE71-E954574F07A9}" destId="{EA4B61F5-FEF3-4F0A-8821-9C7999147BBC}" srcOrd="0" destOrd="0" presId="urn:microsoft.com/office/officeart/2005/8/layout/hProcess11"/>
    <dgm:cxn modelId="{120FFC1E-4920-4C0D-AFB8-EEECDF420741}" type="presParOf" srcId="{5BCDA99A-295A-4D15-AE71-E954574F07A9}" destId="{AE7F98F1-0197-4254-9653-E7D6F2AC5B44}" srcOrd="1" destOrd="0" presId="urn:microsoft.com/office/officeart/2005/8/layout/hProcess11"/>
    <dgm:cxn modelId="{C21B6F5A-E62B-430F-842D-B306E972F901}" type="presParOf" srcId="{5BCDA99A-295A-4D15-AE71-E954574F07A9}" destId="{CC5CDC01-6EC4-4633-9F2B-BB0DD4D2BEA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B229D1CF-117D-440A-BFDF-A1E2DE5E414A}" type="doc">
      <dgm:prSet loTypeId="urn:microsoft.com/office/officeart/2005/8/layout/hProcess11" loCatId="process" qsTypeId="urn:microsoft.com/office/officeart/2005/8/quickstyle/3d2" qsCatId="3D" csTypeId="urn:microsoft.com/office/officeart/2005/8/colors/accent1_2" csCatId="accent1" phldr="1"/>
      <dgm:spPr/>
      <dgm:t>
        <a:bodyPr/>
        <a:lstStyle/>
        <a:p>
          <a:endParaRPr lang="en-US"/>
        </a:p>
      </dgm:t>
    </dgm:pt>
    <dgm:pt modelId="{15CBE7DE-ABA5-45D1-A0FC-41DF950E5F16}">
      <dgm:prSet custT="1"/>
      <dgm:spPr/>
      <dgm:t>
        <a:bodyPr/>
        <a:lstStyle/>
        <a:p>
          <a:pPr rtl="0"/>
          <a:r>
            <a:rPr lang="sr-Cyrl-RS" sz="1800" b="1" u="sng" dirty="0" smtClean="0"/>
            <a:t>Процена ризика </a:t>
          </a:r>
          <a:r>
            <a:rPr lang="en-US" sz="1800" b="1" u="sng" dirty="0" smtClean="0"/>
            <a:t>– </a:t>
          </a:r>
          <a:r>
            <a:rPr lang="sr-Cyrl-RS" sz="1800" b="1" i="1" u="sng" dirty="0" smtClean="0">
              <a:solidFill>
                <a:srgbClr val="FF0000"/>
              </a:solidFill>
            </a:rPr>
            <a:t>ПОСЕБАН ДЕО </a:t>
          </a:r>
          <a:r>
            <a:rPr lang="ru-RU" sz="1800" b="1" i="1" u="sng" dirty="0" smtClean="0">
              <a:solidFill>
                <a:srgbClr val="00B0F0"/>
              </a:solidFill>
            </a:rPr>
            <a:t>Одређивање комбинације ризика – мултиризик</a:t>
          </a:r>
          <a:endParaRPr lang="en-US" sz="1800" b="1" i="1" u="sng" dirty="0">
            <a:solidFill>
              <a:srgbClr val="00B0F0"/>
            </a:solidFill>
          </a:endParaRPr>
        </a:p>
      </dgm:t>
    </dgm:pt>
    <dgm:pt modelId="{8B93CD5B-B0F0-4D6D-8A0E-669F48C2D39D}" type="parTrans" cxnId="{87BA812F-0921-4044-B607-F01BF0363687}">
      <dgm:prSet/>
      <dgm:spPr/>
      <dgm:t>
        <a:bodyPr/>
        <a:lstStyle/>
        <a:p>
          <a:endParaRPr lang="en-US"/>
        </a:p>
      </dgm:t>
    </dgm:pt>
    <dgm:pt modelId="{60A3DE96-BBBE-4C0D-A70C-41CF5D5ABE8E}" type="sibTrans" cxnId="{87BA812F-0921-4044-B607-F01BF0363687}">
      <dgm:prSet/>
      <dgm:spPr/>
      <dgm:t>
        <a:bodyPr/>
        <a:lstStyle/>
        <a:p>
          <a:endParaRPr lang="en-US"/>
        </a:p>
      </dgm:t>
    </dgm:pt>
    <dgm:pt modelId="{0BFA5168-1BB5-4076-95BD-12231EF6107C}" type="pres">
      <dgm:prSet presAssocID="{B229D1CF-117D-440A-BFDF-A1E2DE5E414A}" presName="Name0" presStyleCnt="0">
        <dgm:presLayoutVars>
          <dgm:dir/>
          <dgm:resizeHandles val="exact"/>
        </dgm:presLayoutVars>
      </dgm:prSet>
      <dgm:spPr/>
      <dgm:t>
        <a:bodyPr/>
        <a:lstStyle/>
        <a:p>
          <a:endParaRPr lang="en-US"/>
        </a:p>
      </dgm:t>
    </dgm:pt>
    <dgm:pt modelId="{FC43A78A-D00D-43B7-8FE2-0C8B4D9DC290}" type="pres">
      <dgm:prSet presAssocID="{B229D1CF-117D-440A-BFDF-A1E2DE5E414A}" presName="arrow" presStyleLbl="bgShp" presStyleIdx="0" presStyleCnt="1"/>
      <dgm:spPr/>
    </dgm:pt>
    <dgm:pt modelId="{F0E72680-EE4B-4835-9DE3-A68766947F99}" type="pres">
      <dgm:prSet presAssocID="{B229D1CF-117D-440A-BFDF-A1E2DE5E414A}" presName="points" presStyleCnt="0"/>
      <dgm:spPr/>
    </dgm:pt>
    <dgm:pt modelId="{5BCDA99A-295A-4D15-AE71-E954574F07A9}" type="pres">
      <dgm:prSet presAssocID="{15CBE7DE-ABA5-45D1-A0FC-41DF950E5F16}" presName="compositeA" presStyleCnt="0"/>
      <dgm:spPr/>
    </dgm:pt>
    <dgm:pt modelId="{EA4B61F5-FEF3-4F0A-8821-9C7999147BBC}" type="pres">
      <dgm:prSet presAssocID="{15CBE7DE-ABA5-45D1-A0FC-41DF950E5F16}" presName="textA" presStyleLbl="revTx" presStyleIdx="0" presStyleCnt="1">
        <dgm:presLayoutVars>
          <dgm:bulletEnabled val="1"/>
        </dgm:presLayoutVars>
      </dgm:prSet>
      <dgm:spPr/>
      <dgm:t>
        <a:bodyPr/>
        <a:lstStyle/>
        <a:p>
          <a:endParaRPr lang="en-US"/>
        </a:p>
      </dgm:t>
    </dgm:pt>
    <dgm:pt modelId="{AE7F98F1-0197-4254-9653-E7D6F2AC5B44}" type="pres">
      <dgm:prSet presAssocID="{15CBE7DE-ABA5-45D1-A0FC-41DF950E5F16}" presName="circleA" presStyleLbl="node1" presStyleIdx="0" presStyleCnt="1"/>
      <dgm:spPr/>
    </dgm:pt>
    <dgm:pt modelId="{CC5CDC01-6EC4-4633-9F2B-BB0DD4D2BEA2}" type="pres">
      <dgm:prSet presAssocID="{15CBE7DE-ABA5-45D1-A0FC-41DF950E5F16}" presName="spaceA" presStyleCnt="0"/>
      <dgm:spPr/>
    </dgm:pt>
  </dgm:ptLst>
  <dgm:cxnLst>
    <dgm:cxn modelId="{159D4EE5-78AA-47B5-B592-9E32A14FE59D}" type="presOf" srcId="{B229D1CF-117D-440A-BFDF-A1E2DE5E414A}" destId="{0BFA5168-1BB5-4076-95BD-12231EF6107C}" srcOrd="0" destOrd="0" presId="urn:microsoft.com/office/officeart/2005/8/layout/hProcess11"/>
    <dgm:cxn modelId="{87BA812F-0921-4044-B607-F01BF0363687}" srcId="{B229D1CF-117D-440A-BFDF-A1E2DE5E414A}" destId="{15CBE7DE-ABA5-45D1-A0FC-41DF950E5F16}" srcOrd="0" destOrd="0" parTransId="{8B93CD5B-B0F0-4D6D-8A0E-669F48C2D39D}" sibTransId="{60A3DE96-BBBE-4C0D-A70C-41CF5D5ABE8E}"/>
    <dgm:cxn modelId="{6EA7D409-0B27-4B8D-BDDD-7F7B3A654F1C}" type="presOf" srcId="{15CBE7DE-ABA5-45D1-A0FC-41DF950E5F16}" destId="{EA4B61F5-FEF3-4F0A-8821-9C7999147BBC}" srcOrd="0" destOrd="0" presId="urn:microsoft.com/office/officeart/2005/8/layout/hProcess11"/>
    <dgm:cxn modelId="{4398BBA2-2743-49A8-B099-C348113730AF}" type="presParOf" srcId="{0BFA5168-1BB5-4076-95BD-12231EF6107C}" destId="{FC43A78A-D00D-43B7-8FE2-0C8B4D9DC290}" srcOrd="0" destOrd="0" presId="urn:microsoft.com/office/officeart/2005/8/layout/hProcess11"/>
    <dgm:cxn modelId="{24E7CF6C-0162-4DB5-97B5-474CEE33672F}" type="presParOf" srcId="{0BFA5168-1BB5-4076-95BD-12231EF6107C}" destId="{F0E72680-EE4B-4835-9DE3-A68766947F99}" srcOrd="1" destOrd="0" presId="urn:microsoft.com/office/officeart/2005/8/layout/hProcess11"/>
    <dgm:cxn modelId="{1C71E3C4-6EF9-45E3-A104-C4CF155003FA}" type="presParOf" srcId="{F0E72680-EE4B-4835-9DE3-A68766947F99}" destId="{5BCDA99A-295A-4D15-AE71-E954574F07A9}" srcOrd="0" destOrd="0" presId="urn:microsoft.com/office/officeart/2005/8/layout/hProcess11"/>
    <dgm:cxn modelId="{891D3BB0-1149-462F-89A0-355C5AF2386F}" type="presParOf" srcId="{5BCDA99A-295A-4D15-AE71-E954574F07A9}" destId="{EA4B61F5-FEF3-4F0A-8821-9C7999147BBC}" srcOrd="0" destOrd="0" presId="urn:microsoft.com/office/officeart/2005/8/layout/hProcess11"/>
    <dgm:cxn modelId="{A250D918-F695-4426-8D4C-C12329DA4F59}" type="presParOf" srcId="{5BCDA99A-295A-4D15-AE71-E954574F07A9}" destId="{AE7F98F1-0197-4254-9653-E7D6F2AC5B44}" srcOrd="1" destOrd="0" presId="urn:microsoft.com/office/officeart/2005/8/layout/hProcess11"/>
    <dgm:cxn modelId="{DCCAC0D8-7783-4E32-8841-15673A61AF5D}" type="presParOf" srcId="{5BCDA99A-295A-4D15-AE71-E954574F07A9}" destId="{CC5CDC01-6EC4-4633-9F2B-BB0DD4D2BEA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B229D1CF-117D-440A-BFDF-A1E2DE5E414A}" type="doc">
      <dgm:prSet loTypeId="urn:microsoft.com/office/officeart/2005/8/layout/hProcess11" loCatId="process" qsTypeId="urn:microsoft.com/office/officeart/2005/8/quickstyle/3d2" qsCatId="3D" csTypeId="urn:microsoft.com/office/officeart/2005/8/colors/accent1_2" csCatId="accent1" phldr="1"/>
      <dgm:spPr/>
      <dgm:t>
        <a:bodyPr/>
        <a:lstStyle/>
        <a:p>
          <a:endParaRPr lang="en-US"/>
        </a:p>
      </dgm:t>
    </dgm:pt>
    <dgm:pt modelId="{15CBE7DE-ABA5-45D1-A0FC-41DF950E5F16}">
      <dgm:prSet custT="1"/>
      <dgm:spPr/>
      <dgm:t>
        <a:bodyPr/>
        <a:lstStyle/>
        <a:p>
          <a:pPr rtl="0"/>
          <a:r>
            <a:rPr lang="sr-Cyrl-RS" sz="1800" b="1" u="sng" dirty="0" smtClean="0"/>
            <a:t>Процена ризика </a:t>
          </a:r>
          <a:r>
            <a:rPr lang="en-US" sz="1800" b="1" u="sng" dirty="0" smtClean="0"/>
            <a:t>– </a:t>
          </a:r>
          <a:r>
            <a:rPr lang="sr-Cyrl-RS" sz="1800" b="1" i="1" u="sng" dirty="0" smtClean="0">
              <a:solidFill>
                <a:srgbClr val="FF0000"/>
              </a:solidFill>
            </a:rPr>
            <a:t>ПОСЕБАН ДЕО </a:t>
          </a:r>
          <a:r>
            <a:rPr lang="ru-RU" sz="1800" b="1" i="1" u="sng" dirty="0" smtClean="0">
              <a:solidFill>
                <a:srgbClr val="00B0F0"/>
              </a:solidFill>
            </a:rPr>
            <a:t>Израда карата ризика</a:t>
          </a:r>
          <a:endParaRPr lang="en-US" sz="1800" b="1" i="1" u="sng" dirty="0">
            <a:solidFill>
              <a:srgbClr val="00B0F0"/>
            </a:solidFill>
          </a:endParaRPr>
        </a:p>
      </dgm:t>
    </dgm:pt>
    <dgm:pt modelId="{8B93CD5B-B0F0-4D6D-8A0E-669F48C2D39D}" type="parTrans" cxnId="{87BA812F-0921-4044-B607-F01BF0363687}">
      <dgm:prSet/>
      <dgm:spPr/>
      <dgm:t>
        <a:bodyPr/>
        <a:lstStyle/>
        <a:p>
          <a:endParaRPr lang="en-US"/>
        </a:p>
      </dgm:t>
    </dgm:pt>
    <dgm:pt modelId="{60A3DE96-BBBE-4C0D-A70C-41CF5D5ABE8E}" type="sibTrans" cxnId="{87BA812F-0921-4044-B607-F01BF0363687}">
      <dgm:prSet/>
      <dgm:spPr/>
      <dgm:t>
        <a:bodyPr/>
        <a:lstStyle/>
        <a:p>
          <a:endParaRPr lang="en-US"/>
        </a:p>
      </dgm:t>
    </dgm:pt>
    <dgm:pt modelId="{0BFA5168-1BB5-4076-95BD-12231EF6107C}" type="pres">
      <dgm:prSet presAssocID="{B229D1CF-117D-440A-BFDF-A1E2DE5E414A}" presName="Name0" presStyleCnt="0">
        <dgm:presLayoutVars>
          <dgm:dir/>
          <dgm:resizeHandles val="exact"/>
        </dgm:presLayoutVars>
      </dgm:prSet>
      <dgm:spPr/>
      <dgm:t>
        <a:bodyPr/>
        <a:lstStyle/>
        <a:p>
          <a:endParaRPr lang="en-US"/>
        </a:p>
      </dgm:t>
    </dgm:pt>
    <dgm:pt modelId="{FC43A78A-D00D-43B7-8FE2-0C8B4D9DC290}" type="pres">
      <dgm:prSet presAssocID="{B229D1CF-117D-440A-BFDF-A1E2DE5E414A}" presName="arrow" presStyleLbl="bgShp" presStyleIdx="0" presStyleCnt="1"/>
      <dgm:spPr/>
    </dgm:pt>
    <dgm:pt modelId="{F0E72680-EE4B-4835-9DE3-A68766947F99}" type="pres">
      <dgm:prSet presAssocID="{B229D1CF-117D-440A-BFDF-A1E2DE5E414A}" presName="points" presStyleCnt="0"/>
      <dgm:spPr/>
    </dgm:pt>
    <dgm:pt modelId="{5BCDA99A-295A-4D15-AE71-E954574F07A9}" type="pres">
      <dgm:prSet presAssocID="{15CBE7DE-ABA5-45D1-A0FC-41DF950E5F16}" presName="compositeA" presStyleCnt="0"/>
      <dgm:spPr/>
    </dgm:pt>
    <dgm:pt modelId="{EA4B61F5-FEF3-4F0A-8821-9C7999147BBC}" type="pres">
      <dgm:prSet presAssocID="{15CBE7DE-ABA5-45D1-A0FC-41DF950E5F16}" presName="textA" presStyleLbl="revTx" presStyleIdx="0" presStyleCnt="1">
        <dgm:presLayoutVars>
          <dgm:bulletEnabled val="1"/>
        </dgm:presLayoutVars>
      </dgm:prSet>
      <dgm:spPr/>
      <dgm:t>
        <a:bodyPr/>
        <a:lstStyle/>
        <a:p>
          <a:endParaRPr lang="en-US"/>
        </a:p>
      </dgm:t>
    </dgm:pt>
    <dgm:pt modelId="{AE7F98F1-0197-4254-9653-E7D6F2AC5B44}" type="pres">
      <dgm:prSet presAssocID="{15CBE7DE-ABA5-45D1-A0FC-41DF950E5F16}" presName="circleA" presStyleLbl="node1" presStyleIdx="0" presStyleCnt="1"/>
      <dgm:spPr/>
    </dgm:pt>
    <dgm:pt modelId="{CC5CDC01-6EC4-4633-9F2B-BB0DD4D2BEA2}" type="pres">
      <dgm:prSet presAssocID="{15CBE7DE-ABA5-45D1-A0FC-41DF950E5F16}" presName="spaceA" presStyleCnt="0"/>
      <dgm:spPr/>
    </dgm:pt>
  </dgm:ptLst>
  <dgm:cxnLst>
    <dgm:cxn modelId="{23D63323-3470-4651-9119-7792D1FC3F4C}" type="presOf" srcId="{B229D1CF-117D-440A-BFDF-A1E2DE5E414A}" destId="{0BFA5168-1BB5-4076-95BD-12231EF6107C}" srcOrd="0" destOrd="0" presId="urn:microsoft.com/office/officeart/2005/8/layout/hProcess11"/>
    <dgm:cxn modelId="{87BA812F-0921-4044-B607-F01BF0363687}" srcId="{B229D1CF-117D-440A-BFDF-A1E2DE5E414A}" destId="{15CBE7DE-ABA5-45D1-A0FC-41DF950E5F16}" srcOrd="0" destOrd="0" parTransId="{8B93CD5B-B0F0-4D6D-8A0E-669F48C2D39D}" sibTransId="{60A3DE96-BBBE-4C0D-A70C-41CF5D5ABE8E}"/>
    <dgm:cxn modelId="{2CA6C4C5-F6DF-4587-B3AC-8B830BBFB23F}" type="presOf" srcId="{15CBE7DE-ABA5-45D1-A0FC-41DF950E5F16}" destId="{EA4B61F5-FEF3-4F0A-8821-9C7999147BBC}" srcOrd="0" destOrd="0" presId="urn:microsoft.com/office/officeart/2005/8/layout/hProcess11"/>
    <dgm:cxn modelId="{38046867-30D1-4CDE-973A-CB3A44680DCF}" type="presParOf" srcId="{0BFA5168-1BB5-4076-95BD-12231EF6107C}" destId="{FC43A78A-D00D-43B7-8FE2-0C8B4D9DC290}" srcOrd="0" destOrd="0" presId="urn:microsoft.com/office/officeart/2005/8/layout/hProcess11"/>
    <dgm:cxn modelId="{E96E9596-53C0-4151-8DA4-1573BD5E7FDA}" type="presParOf" srcId="{0BFA5168-1BB5-4076-95BD-12231EF6107C}" destId="{F0E72680-EE4B-4835-9DE3-A68766947F99}" srcOrd="1" destOrd="0" presId="urn:microsoft.com/office/officeart/2005/8/layout/hProcess11"/>
    <dgm:cxn modelId="{EE0164BB-69B4-4320-84A2-5E2DC6E09B62}" type="presParOf" srcId="{F0E72680-EE4B-4835-9DE3-A68766947F99}" destId="{5BCDA99A-295A-4D15-AE71-E954574F07A9}" srcOrd="0" destOrd="0" presId="urn:microsoft.com/office/officeart/2005/8/layout/hProcess11"/>
    <dgm:cxn modelId="{F1B0FFE3-9B11-4542-A223-AA9058803D38}" type="presParOf" srcId="{5BCDA99A-295A-4D15-AE71-E954574F07A9}" destId="{EA4B61F5-FEF3-4F0A-8821-9C7999147BBC}" srcOrd="0" destOrd="0" presId="urn:microsoft.com/office/officeart/2005/8/layout/hProcess11"/>
    <dgm:cxn modelId="{5B6264CF-89E4-4EB5-81EB-715E8B60A040}" type="presParOf" srcId="{5BCDA99A-295A-4D15-AE71-E954574F07A9}" destId="{AE7F98F1-0197-4254-9653-E7D6F2AC5B44}" srcOrd="1" destOrd="0" presId="urn:microsoft.com/office/officeart/2005/8/layout/hProcess11"/>
    <dgm:cxn modelId="{38BC6462-44CB-44A8-B565-F63F9DDF277A}" type="presParOf" srcId="{5BCDA99A-295A-4D15-AE71-E954574F07A9}" destId="{CC5CDC01-6EC4-4633-9F2B-BB0DD4D2BEA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B229D1CF-117D-440A-BFDF-A1E2DE5E414A}" type="doc">
      <dgm:prSet loTypeId="urn:microsoft.com/office/officeart/2005/8/layout/hProcess11" loCatId="process" qsTypeId="urn:microsoft.com/office/officeart/2005/8/quickstyle/3d2" qsCatId="3D" csTypeId="urn:microsoft.com/office/officeart/2005/8/colors/accent1_2" csCatId="accent1" phldr="1"/>
      <dgm:spPr/>
      <dgm:t>
        <a:bodyPr/>
        <a:lstStyle/>
        <a:p>
          <a:endParaRPr lang="en-US"/>
        </a:p>
      </dgm:t>
    </dgm:pt>
    <dgm:pt modelId="{15CBE7DE-ABA5-45D1-A0FC-41DF950E5F16}">
      <dgm:prSet custT="1"/>
      <dgm:spPr/>
      <dgm:t>
        <a:bodyPr/>
        <a:lstStyle/>
        <a:p>
          <a:pPr rtl="0"/>
          <a:r>
            <a:rPr lang="sr-Cyrl-RS" sz="1800" b="1" u="sng" dirty="0" smtClean="0"/>
            <a:t>Процена ризика </a:t>
          </a:r>
          <a:r>
            <a:rPr lang="en-US" sz="1800" b="1" u="sng" dirty="0" smtClean="0"/>
            <a:t>– </a:t>
          </a:r>
          <a:r>
            <a:rPr lang="sr-Cyrl-RS" sz="1800" b="1" i="1" u="sng" dirty="0" smtClean="0">
              <a:solidFill>
                <a:srgbClr val="FF0000"/>
              </a:solidFill>
            </a:rPr>
            <a:t>ПОСЕБАН ДЕО </a:t>
          </a:r>
          <a:r>
            <a:rPr lang="ru-RU" sz="1800" b="1" i="1" u="sng" dirty="0" smtClean="0">
              <a:solidFill>
                <a:srgbClr val="00B0F0"/>
              </a:solidFill>
            </a:rPr>
            <a:t>Израда карата ризика</a:t>
          </a:r>
          <a:endParaRPr lang="en-US" sz="1800" b="1" i="1" u="sng" dirty="0">
            <a:solidFill>
              <a:srgbClr val="00B0F0"/>
            </a:solidFill>
          </a:endParaRPr>
        </a:p>
      </dgm:t>
    </dgm:pt>
    <dgm:pt modelId="{8B93CD5B-B0F0-4D6D-8A0E-669F48C2D39D}" type="parTrans" cxnId="{87BA812F-0921-4044-B607-F01BF0363687}">
      <dgm:prSet/>
      <dgm:spPr/>
      <dgm:t>
        <a:bodyPr/>
        <a:lstStyle/>
        <a:p>
          <a:endParaRPr lang="en-US"/>
        </a:p>
      </dgm:t>
    </dgm:pt>
    <dgm:pt modelId="{60A3DE96-BBBE-4C0D-A70C-41CF5D5ABE8E}" type="sibTrans" cxnId="{87BA812F-0921-4044-B607-F01BF0363687}">
      <dgm:prSet/>
      <dgm:spPr/>
      <dgm:t>
        <a:bodyPr/>
        <a:lstStyle/>
        <a:p>
          <a:endParaRPr lang="en-US"/>
        </a:p>
      </dgm:t>
    </dgm:pt>
    <dgm:pt modelId="{0BFA5168-1BB5-4076-95BD-12231EF6107C}" type="pres">
      <dgm:prSet presAssocID="{B229D1CF-117D-440A-BFDF-A1E2DE5E414A}" presName="Name0" presStyleCnt="0">
        <dgm:presLayoutVars>
          <dgm:dir/>
          <dgm:resizeHandles val="exact"/>
        </dgm:presLayoutVars>
      </dgm:prSet>
      <dgm:spPr/>
      <dgm:t>
        <a:bodyPr/>
        <a:lstStyle/>
        <a:p>
          <a:endParaRPr lang="en-US"/>
        </a:p>
      </dgm:t>
    </dgm:pt>
    <dgm:pt modelId="{FC43A78A-D00D-43B7-8FE2-0C8B4D9DC290}" type="pres">
      <dgm:prSet presAssocID="{B229D1CF-117D-440A-BFDF-A1E2DE5E414A}" presName="arrow" presStyleLbl="bgShp" presStyleIdx="0" presStyleCnt="1"/>
      <dgm:spPr/>
    </dgm:pt>
    <dgm:pt modelId="{F0E72680-EE4B-4835-9DE3-A68766947F99}" type="pres">
      <dgm:prSet presAssocID="{B229D1CF-117D-440A-BFDF-A1E2DE5E414A}" presName="points" presStyleCnt="0"/>
      <dgm:spPr/>
    </dgm:pt>
    <dgm:pt modelId="{5BCDA99A-295A-4D15-AE71-E954574F07A9}" type="pres">
      <dgm:prSet presAssocID="{15CBE7DE-ABA5-45D1-A0FC-41DF950E5F16}" presName="compositeA" presStyleCnt="0"/>
      <dgm:spPr/>
    </dgm:pt>
    <dgm:pt modelId="{EA4B61F5-FEF3-4F0A-8821-9C7999147BBC}" type="pres">
      <dgm:prSet presAssocID="{15CBE7DE-ABA5-45D1-A0FC-41DF950E5F16}" presName="textA" presStyleLbl="revTx" presStyleIdx="0" presStyleCnt="1">
        <dgm:presLayoutVars>
          <dgm:bulletEnabled val="1"/>
        </dgm:presLayoutVars>
      </dgm:prSet>
      <dgm:spPr/>
      <dgm:t>
        <a:bodyPr/>
        <a:lstStyle/>
        <a:p>
          <a:endParaRPr lang="en-US"/>
        </a:p>
      </dgm:t>
    </dgm:pt>
    <dgm:pt modelId="{AE7F98F1-0197-4254-9653-E7D6F2AC5B44}" type="pres">
      <dgm:prSet presAssocID="{15CBE7DE-ABA5-45D1-A0FC-41DF950E5F16}" presName="circleA" presStyleLbl="node1" presStyleIdx="0" presStyleCnt="1"/>
      <dgm:spPr/>
    </dgm:pt>
    <dgm:pt modelId="{CC5CDC01-6EC4-4633-9F2B-BB0DD4D2BEA2}" type="pres">
      <dgm:prSet presAssocID="{15CBE7DE-ABA5-45D1-A0FC-41DF950E5F16}" presName="spaceA" presStyleCnt="0"/>
      <dgm:spPr/>
    </dgm:pt>
  </dgm:ptLst>
  <dgm:cxnLst>
    <dgm:cxn modelId="{1D866B98-434C-42DC-B76C-384D38E8531B}" type="presOf" srcId="{B229D1CF-117D-440A-BFDF-A1E2DE5E414A}" destId="{0BFA5168-1BB5-4076-95BD-12231EF6107C}" srcOrd="0" destOrd="0" presId="urn:microsoft.com/office/officeart/2005/8/layout/hProcess11"/>
    <dgm:cxn modelId="{1CA3C72B-0909-4756-85B7-1A011A3E4446}" type="presOf" srcId="{15CBE7DE-ABA5-45D1-A0FC-41DF950E5F16}" destId="{EA4B61F5-FEF3-4F0A-8821-9C7999147BBC}" srcOrd="0" destOrd="0" presId="urn:microsoft.com/office/officeart/2005/8/layout/hProcess11"/>
    <dgm:cxn modelId="{87BA812F-0921-4044-B607-F01BF0363687}" srcId="{B229D1CF-117D-440A-BFDF-A1E2DE5E414A}" destId="{15CBE7DE-ABA5-45D1-A0FC-41DF950E5F16}" srcOrd="0" destOrd="0" parTransId="{8B93CD5B-B0F0-4D6D-8A0E-669F48C2D39D}" sibTransId="{60A3DE96-BBBE-4C0D-A70C-41CF5D5ABE8E}"/>
    <dgm:cxn modelId="{F2C75B4C-68EF-4BB4-9877-161686190E82}" type="presParOf" srcId="{0BFA5168-1BB5-4076-95BD-12231EF6107C}" destId="{FC43A78A-D00D-43B7-8FE2-0C8B4D9DC290}" srcOrd="0" destOrd="0" presId="urn:microsoft.com/office/officeart/2005/8/layout/hProcess11"/>
    <dgm:cxn modelId="{2B5F8011-A363-4553-BE8B-05E6932E3E3A}" type="presParOf" srcId="{0BFA5168-1BB5-4076-95BD-12231EF6107C}" destId="{F0E72680-EE4B-4835-9DE3-A68766947F99}" srcOrd="1" destOrd="0" presId="urn:microsoft.com/office/officeart/2005/8/layout/hProcess11"/>
    <dgm:cxn modelId="{E7CA8BDC-C753-4315-AE89-832A398A3A37}" type="presParOf" srcId="{F0E72680-EE4B-4835-9DE3-A68766947F99}" destId="{5BCDA99A-295A-4D15-AE71-E954574F07A9}" srcOrd="0" destOrd="0" presId="urn:microsoft.com/office/officeart/2005/8/layout/hProcess11"/>
    <dgm:cxn modelId="{E73A3675-3B91-4F29-A4A3-1B4D9BEC92FB}" type="presParOf" srcId="{5BCDA99A-295A-4D15-AE71-E954574F07A9}" destId="{EA4B61F5-FEF3-4F0A-8821-9C7999147BBC}" srcOrd="0" destOrd="0" presId="urn:microsoft.com/office/officeart/2005/8/layout/hProcess11"/>
    <dgm:cxn modelId="{831F20B8-2173-4807-8171-5E5CC1796CD3}" type="presParOf" srcId="{5BCDA99A-295A-4D15-AE71-E954574F07A9}" destId="{AE7F98F1-0197-4254-9653-E7D6F2AC5B44}" srcOrd="1" destOrd="0" presId="urn:microsoft.com/office/officeart/2005/8/layout/hProcess11"/>
    <dgm:cxn modelId="{F820C12A-CBD4-4AE9-B791-632E6CFB7A07}" type="presParOf" srcId="{5BCDA99A-295A-4D15-AE71-E954574F07A9}" destId="{CC5CDC01-6EC4-4633-9F2B-BB0DD4D2BEA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B229D1CF-117D-440A-BFDF-A1E2DE5E414A}" type="doc">
      <dgm:prSet loTypeId="urn:microsoft.com/office/officeart/2005/8/layout/hProcess11" loCatId="process" qsTypeId="urn:microsoft.com/office/officeart/2005/8/quickstyle/3d2" qsCatId="3D" csTypeId="urn:microsoft.com/office/officeart/2005/8/colors/accent1_2" csCatId="accent1" phldr="1"/>
      <dgm:spPr/>
      <dgm:t>
        <a:bodyPr/>
        <a:lstStyle/>
        <a:p>
          <a:endParaRPr lang="en-US"/>
        </a:p>
      </dgm:t>
    </dgm:pt>
    <dgm:pt modelId="{15CBE7DE-ABA5-45D1-A0FC-41DF950E5F16}">
      <dgm:prSet custT="1"/>
      <dgm:spPr/>
      <dgm:t>
        <a:bodyPr/>
        <a:lstStyle/>
        <a:p>
          <a:pPr rtl="0"/>
          <a:r>
            <a:rPr lang="sr-Cyrl-RS" sz="1800" b="1" u="sng" dirty="0" smtClean="0"/>
            <a:t>Процена ризика </a:t>
          </a:r>
          <a:r>
            <a:rPr lang="en-US" sz="1800" b="1" u="sng" dirty="0" smtClean="0"/>
            <a:t>– </a:t>
          </a:r>
          <a:r>
            <a:rPr lang="sr-Cyrl-RS" sz="1800" b="1" i="1" u="sng" dirty="0" smtClean="0">
              <a:solidFill>
                <a:srgbClr val="FF0000"/>
              </a:solidFill>
            </a:rPr>
            <a:t>ПОСЕБАН ДЕО </a:t>
          </a:r>
          <a:r>
            <a:rPr lang="ru-RU" sz="1800" b="1" i="1" u="sng" dirty="0" smtClean="0">
              <a:solidFill>
                <a:srgbClr val="00B0F0"/>
              </a:solidFill>
            </a:rPr>
            <a:t>Израда карата ризика</a:t>
          </a:r>
          <a:endParaRPr lang="en-US" sz="1800" b="1" i="1" u="sng" dirty="0">
            <a:solidFill>
              <a:srgbClr val="00B0F0"/>
            </a:solidFill>
          </a:endParaRPr>
        </a:p>
      </dgm:t>
    </dgm:pt>
    <dgm:pt modelId="{8B93CD5B-B0F0-4D6D-8A0E-669F48C2D39D}" type="parTrans" cxnId="{87BA812F-0921-4044-B607-F01BF0363687}">
      <dgm:prSet/>
      <dgm:spPr/>
      <dgm:t>
        <a:bodyPr/>
        <a:lstStyle/>
        <a:p>
          <a:endParaRPr lang="en-US"/>
        </a:p>
      </dgm:t>
    </dgm:pt>
    <dgm:pt modelId="{60A3DE96-BBBE-4C0D-A70C-41CF5D5ABE8E}" type="sibTrans" cxnId="{87BA812F-0921-4044-B607-F01BF0363687}">
      <dgm:prSet/>
      <dgm:spPr/>
      <dgm:t>
        <a:bodyPr/>
        <a:lstStyle/>
        <a:p>
          <a:endParaRPr lang="en-US"/>
        </a:p>
      </dgm:t>
    </dgm:pt>
    <dgm:pt modelId="{0BFA5168-1BB5-4076-95BD-12231EF6107C}" type="pres">
      <dgm:prSet presAssocID="{B229D1CF-117D-440A-BFDF-A1E2DE5E414A}" presName="Name0" presStyleCnt="0">
        <dgm:presLayoutVars>
          <dgm:dir/>
          <dgm:resizeHandles val="exact"/>
        </dgm:presLayoutVars>
      </dgm:prSet>
      <dgm:spPr/>
      <dgm:t>
        <a:bodyPr/>
        <a:lstStyle/>
        <a:p>
          <a:endParaRPr lang="en-US"/>
        </a:p>
      </dgm:t>
    </dgm:pt>
    <dgm:pt modelId="{FC43A78A-D00D-43B7-8FE2-0C8B4D9DC290}" type="pres">
      <dgm:prSet presAssocID="{B229D1CF-117D-440A-BFDF-A1E2DE5E414A}" presName="arrow" presStyleLbl="bgShp" presStyleIdx="0" presStyleCnt="1"/>
      <dgm:spPr/>
    </dgm:pt>
    <dgm:pt modelId="{F0E72680-EE4B-4835-9DE3-A68766947F99}" type="pres">
      <dgm:prSet presAssocID="{B229D1CF-117D-440A-BFDF-A1E2DE5E414A}" presName="points" presStyleCnt="0"/>
      <dgm:spPr/>
    </dgm:pt>
    <dgm:pt modelId="{5BCDA99A-295A-4D15-AE71-E954574F07A9}" type="pres">
      <dgm:prSet presAssocID="{15CBE7DE-ABA5-45D1-A0FC-41DF950E5F16}" presName="compositeA" presStyleCnt="0"/>
      <dgm:spPr/>
    </dgm:pt>
    <dgm:pt modelId="{EA4B61F5-FEF3-4F0A-8821-9C7999147BBC}" type="pres">
      <dgm:prSet presAssocID="{15CBE7DE-ABA5-45D1-A0FC-41DF950E5F16}" presName="textA" presStyleLbl="revTx" presStyleIdx="0" presStyleCnt="1">
        <dgm:presLayoutVars>
          <dgm:bulletEnabled val="1"/>
        </dgm:presLayoutVars>
      </dgm:prSet>
      <dgm:spPr/>
      <dgm:t>
        <a:bodyPr/>
        <a:lstStyle/>
        <a:p>
          <a:endParaRPr lang="en-US"/>
        </a:p>
      </dgm:t>
    </dgm:pt>
    <dgm:pt modelId="{AE7F98F1-0197-4254-9653-E7D6F2AC5B44}" type="pres">
      <dgm:prSet presAssocID="{15CBE7DE-ABA5-45D1-A0FC-41DF950E5F16}" presName="circleA" presStyleLbl="node1" presStyleIdx="0" presStyleCnt="1"/>
      <dgm:spPr/>
    </dgm:pt>
    <dgm:pt modelId="{CC5CDC01-6EC4-4633-9F2B-BB0DD4D2BEA2}" type="pres">
      <dgm:prSet presAssocID="{15CBE7DE-ABA5-45D1-A0FC-41DF950E5F16}" presName="spaceA" presStyleCnt="0"/>
      <dgm:spPr/>
    </dgm:pt>
  </dgm:ptLst>
  <dgm:cxnLst>
    <dgm:cxn modelId="{0CC1F7AB-1F06-442E-84F4-E881E5932C82}" type="presOf" srcId="{B229D1CF-117D-440A-BFDF-A1E2DE5E414A}" destId="{0BFA5168-1BB5-4076-95BD-12231EF6107C}" srcOrd="0" destOrd="0" presId="urn:microsoft.com/office/officeart/2005/8/layout/hProcess11"/>
    <dgm:cxn modelId="{87BA812F-0921-4044-B607-F01BF0363687}" srcId="{B229D1CF-117D-440A-BFDF-A1E2DE5E414A}" destId="{15CBE7DE-ABA5-45D1-A0FC-41DF950E5F16}" srcOrd="0" destOrd="0" parTransId="{8B93CD5B-B0F0-4D6D-8A0E-669F48C2D39D}" sibTransId="{60A3DE96-BBBE-4C0D-A70C-41CF5D5ABE8E}"/>
    <dgm:cxn modelId="{B099C91D-7578-494A-B335-5CA0F4657B47}" type="presOf" srcId="{15CBE7DE-ABA5-45D1-A0FC-41DF950E5F16}" destId="{EA4B61F5-FEF3-4F0A-8821-9C7999147BBC}" srcOrd="0" destOrd="0" presId="urn:microsoft.com/office/officeart/2005/8/layout/hProcess11"/>
    <dgm:cxn modelId="{D2C762E6-5146-425F-8B83-8321BFF5184F}" type="presParOf" srcId="{0BFA5168-1BB5-4076-95BD-12231EF6107C}" destId="{FC43A78A-D00D-43B7-8FE2-0C8B4D9DC290}" srcOrd="0" destOrd="0" presId="urn:microsoft.com/office/officeart/2005/8/layout/hProcess11"/>
    <dgm:cxn modelId="{B423BD46-798D-4F99-83C6-391C3A313678}" type="presParOf" srcId="{0BFA5168-1BB5-4076-95BD-12231EF6107C}" destId="{F0E72680-EE4B-4835-9DE3-A68766947F99}" srcOrd="1" destOrd="0" presId="urn:microsoft.com/office/officeart/2005/8/layout/hProcess11"/>
    <dgm:cxn modelId="{A3053592-2340-4928-A07A-66C692D90605}" type="presParOf" srcId="{F0E72680-EE4B-4835-9DE3-A68766947F99}" destId="{5BCDA99A-295A-4D15-AE71-E954574F07A9}" srcOrd="0" destOrd="0" presId="urn:microsoft.com/office/officeart/2005/8/layout/hProcess11"/>
    <dgm:cxn modelId="{FC8CB202-DFF9-4321-95B6-275AB44A5686}" type="presParOf" srcId="{5BCDA99A-295A-4D15-AE71-E954574F07A9}" destId="{EA4B61F5-FEF3-4F0A-8821-9C7999147BBC}" srcOrd="0" destOrd="0" presId="urn:microsoft.com/office/officeart/2005/8/layout/hProcess11"/>
    <dgm:cxn modelId="{BA07578C-8D9D-4602-A0CA-28CA5278A170}" type="presParOf" srcId="{5BCDA99A-295A-4D15-AE71-E954574F07A9}" destId="{AE7F98F1-0197-4254-9653-E7D6F2AC5B44}" srcOrd="1" destOrd="0" presId="urn:microsoft.com/office/officeart/2005/8/layout/hProcess11"/>
    <dgm:cxn modelId="{382EA51B-3DBB-497B-B03E-339AEA7B1082}" type="presParOf" srcId="{5BCDA99A-295A-4D15-AE71-E954574F07A9}" destId="{CC5CDC01-6EC4-4633-9F2B-BB0DD4D2BEA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AAC959-31B0-4258-8F94-B59C48A540E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9D38B30-F348-4446-A917-2F7FFA23F764}">
      <dgm:prSet custT="1"/>
      <dgm:spPr/>
      <dgm:t>
        <a:bodyPr/>
        <a:lstStyle/>
        <a:p>
          <a:pPr algn="just" rtl="0"/>
          <a:r>
            <a:rPr lang="ru-RU" sz="1600" b="1" u="sng" dirty="0" smtClean="0">
              <a:solidFill>
                <a:srgbClr val="FF0000"/>
              </a:solidFill>
            </a:rPr>
            <a:t>Комуникација и консултацијa </a:t>
          </a:r>
          <a:r>
            <a:rPr lang="ru-RU" sz="1600" dirty="0" smtClean="0"/>
            <a:t>је континуирани и интерактивни процес који носилац израде Процене спроводи да би обезбедио и поделио добијене информације и укључио у дијалог заинтересоване стране у вези са управљањем ризиком. Наиме, пре почетка процеса израде Процене, орган који је задужен да буде носилац израде овог документа врши окупљање и информисање свих субјеката који треба да партиципирају у изради овог документа. У том процесу се идентификују учесници, одређују задаци и врши прелиминирна идентификација опасности које могу угрозити територију за коју се ради Процена.</a:t>
          </a:r>
          <a:endParaRPr lang="en-US" sz="1600" dirty="0"/>
        </a:p>
      </dgm:t>
    </dgm:pt>
    <dgm:pt modelId="{D5A6ABA2-6E11-4D44-98B9-D42515520C2E}" type="parTrans" cxnId="{D6A06F3C-BB18-44EA-8501-EE3B30D370C4}">
      <dgm:prSet/>
      <dgm:spPr/>
      <dgm:t>
        <a:bodyPr/>
        <a:lstStyle/>
        <a:p>
          <a:pPr algn="just"/>
          <a:endParaRPr lang="en-US" sz="2000"/>
        </a:p>
      </dgm:t>
    </dgm:pt>
    <dgm:pt modelId="{3FA2BDBA-5036-4F96-9E8D-4A0A18EC1747}" type="sibTrans" cxnId="{D6A06F3C-BB18-44EA-8501-EE3B30D370C4}">
      <dgm:prSet/>
      <dgm:spPr/>
      <dgm:t>
        <a:bodyPr/>
        <a:lstStyle/>
        <a:p>
          <a:pPr algn="just"/>
          <a:endParaRPr lang="en-US" sz="2000"/>
        </a:p>
      </dgm:t>
    </dgm:pt>
    <dgm:pt modelId="{8933E55D-A398-476E-B971-B8045389F67D}">
      <dgm:prSet custT="1"/>
      <dgm:spPr/>
      <dgm:t>
        <a:bodyPr/>
        <a:lstStyle/>
        <a:p>
          <a:pPr algn="just" rtl="0"/>
          <a:r>
            <a:rPr lang="ru-RU" sz="1600" b="1" i="0" u="sng" dirty="0" smtClean="0">
              <a:solidFill>
                <a:srgbClr val="FF0000"/>
              </a:solidFill>
            </a:rPr>
            <a:t>Одређивање контекста </a:t>
          </a:r>
          <a:r>
            <a:rPr lang="ru-RU" sz="1600" dirty="0" smtClean="0"/>
            <a:t>је дефинисање спољашњих и унутрашњих параметара које треба узети у обзир приликом израде сценарија у смислу представљања потенцијалних, а у исто време највећих и највероватнијих ризика. У том смислу се организују стручни скупови и састанци (по опасностима-ризицима) на којима представници министарстава, посебних организација и научних установа представљају могући сценарио за одређену опасност и на којима се расправља о могућим последицама по штићене вредности. На овај начин се долази до неопходног мишљења комплетне струке о сваком ризику посебно, које треба да помогне Радној групи да одлучи за које опасности ће се радити Процена</a:t>
          </a:r>
          <a:endParaRPr lang="en-US" sz="1600" dirty="0"/>
        </a:p>
      </dgm:t>
    </dgm:pt>
    <dgm:pt modelId="{8AFAD783-6EE3-43E5-8859-CBE7BA2A9CCF}" type="parTrans" cxnId="{D5482010-35A4-4BDC-B358-B5BAC5F32238}">
      <dgm:prSet/>
      <dgm:spPr/>
      <dgm:t>
        <a:bodyPr/>
        <a:lstStyle/>
        <a:p>
          <a:pPr algn="just"/>
          <a:endParaRPr lang="en-US" sz="2000"/>
        </a:p>
      </dgm:t>
    </dgm:pt>
    <dgm:pt modelId="{FB74B603-F65D-4DC6-B502-F4BBBB864603}" type="sibTrans" cxnId="{D5482010-35A4-4BDC-B358-B5BAC5F32238}">
      <dgm:prSet/>
      <dgm:spPr/>
      <dgm:t>
        <a:bodyPr/>
        <a:lstStyle/>
        <a:p>
          <a:pPr algn="just"/>
          <a:endParaRPr lang="en-US" sz="2000"/>
        </a:p>
      </dgm:t>
    </dgm:pt>
    <dgm:pt modelId="{1974773A-613D-4906-861E-18E8FF411371}" type="pres">
      <dgm:prSet presAssocID="{46AAC959-31B0-4258-8F94-B59C48A540EF}" presName="vert0" presStyleCnt="0">
        <dgm:presLayoutVars>
          <dgm:dir/>
          <dgm:animOne val="branch"/>
          <dgm:animLvl val="lvl"/>
        </dgm:presLayoutVars>
      </dgm:prSet>
      <dgm:spPr/>
      <dgm:t>
        <a:bodyPr/>
        <a:lstStyle/>
        <a:p>
          <a:endParaRPr lang="en-US"/>
        </a:p>
      </dgm:t>
    </dgm:pt>
    <dgm:pt modelId="{74F4FFB8-C620-46DA-9D4C-722468CC7B1D}" type="pres">
      <dgm:prSet presAssocID="{A9D38B30-F348-4446-A917-2F7FFA23F764}" presName="thickLine" presStyleLbl="alignNode1" presStyleIdx="0" presStyleCnt="2"/>
      <dgm:spPr/>
    </dgm:pt>
    <dgm:pt modelId="{1C96C0AC-DBAA-468E-ABFD-ED81628A6AFC}" type="pres">
      <dgm:prSet presAssocID="{A9D38B30-F348-4446-A917-2F7FFA23F764}" presName="horz1" presStyleCnt="0"/>
      <dgm:spPr/>
    </dgm:pt>
    <dgm:pt modelId="{838015EE-82BA-492C-95DC-9F11BA3584F2}" type="pres">
      <dgm:prSet presAssocID="{A9D38B30-F348-4446-A917-2F7FFA23F764}" presName="tx1" presStyleLbl="revTx" presStyleIdx="0" presStyleCnt="2"/>
      <dgm:spPr/>
      <dgm:t>
        <a:bodyPr/>
        <a:lstStyle/>
        <a:p>
          <a:endParaRPr lang="en-US"/>
        </a:p>
      </dgm:t>
    </dgm:pt>
    <dgm:pt modelId="{AB01B428-FFE0-4DCB-AA6C-2475A304BB2C}" type="pres">
      <dgm:prSet presAssocID="{A9D38B30-F348-4446-A917-2F7FFA23F764}" presName="vert1" presStyleCnt="0"/>
      <dgm:spPr/>
    </dgm:pt>
    <dgm:pt modelId="{2AC5FD65-42AC-45E0-A2C3-1B2B683C0A29}" type="pres">
      <dgm:prSet presAssocID="{8933E55D-A398-476E-B971-B8045389F67D}" presName="thickLine" presStyleLbl="alignNode1" presStyleIdx="1" presStyleCnt="2"/>
      <dgm:spPr/>
    </dgm:pt>
    <dgm:pt modelId="{64244740-2198-4DD0-B5B6-88893E76E96D}" type="pres">
      <dgm:prSet presAssocID="{8933E55D-A398-476E-B971-B8045389F67D}" presName="horz1" presStyleCnt="0"/>
      <dgm:spPr/>
    </dgm:pt>
    <dgm:pt modelId="{B230EA83-C35D-48B5-9D94-D09A21A504B9}" type="pres">
      <dgm:prSet presAssocID="{8933E55D-A398-476E-B971-B8045389F67D}" presName="tx1" presStyleLbl="revTx" presStyleIdx="1" presStyleCnt="2"/>
      <dgm:spPr/>
      <dgm:t>
        <a:bodyPr/>
        <a:lstStyle/>
        <a:p>
          <a:endParaRPr lang="en-US"/>
        </a:p>
      </dgm:t>
    </dgm:pt>
    <dgm:pt modelId="{1CDDEB6B-03FB-435E-8978-15CD6FFA6F8E}" type="pres">
      <dgm:prSet presAssocID="{8933E55D-A398-476E-B971-B8045389F67D}" presName="vert1" presStyleCnt="0"/>
      <dgm:spPr/>
    </dgm:pt>
  </dgm:ptLst>
  <dgm:cxnLst>
    <dgm:cxn modelId="{D5482010-35A4-4BDC-B358-B5BAC5F32238}" srcId="{46AAC959-31B0-4258-8F94-B59C48A540EF}" destId="{8933E55D-A398-476E-B971-B8045389F67D}" srcOrd="1" destOrd="0" parTransId="{8AFAD783-6EE3-43E5-8859-CBE7BA2A9CCF}" sibTransId="{FB74B603-F65D-4DC6-B502-F4BBBB864603}"/>
    <dgm:cxn modelId="{A789786D-4B3E-41BA-A3E4-B0526A8FD1BE}" type="presOf" srcId="{46AAC959-31B0-4258-8F94-B59C48A540EF}" destId="{1974773A-613D-4906-861E-18E8FF411371}" srcOrd="0" destOrd="0" presId="urn:microsoft.com/office/officeart/2008/layout/LinedList"/>
    <dgm:cxn modelId="{D6A06F3C-BB18-44EA-8501-EE3B30D370C4}" srcId="{46AAC959-31B0-4258-8F94-B59C48A540EF}" destId="{A9D38B30-F348-4446-A917-2F7FFA23F764}" srcOrd="0" destOrd="0" parTransId="{D5A6ABA2-6E11-4D44-98B9-D42515520C2E}" sibTransId="{3FA2BDBA-5036-4F96-9E8D-4A0A18EC1747}"/>
    <dgm:cxn modelId="{5FA76FBB-AE1E-47B6-B6B4-8DD4F5CEF5BD}" type="presOf" srcId="{8933E55D-A398-476E-B971-B8045389F67D}" destId="{B230EA83-C35D-48B5-9D94-D09A21A504B9}" srcOrd="0" destOrd="0" presId="urn:microsoft.com/office/officeart/2008/layout/LinedList"/>
    <dgm:cxn modelId="{BE0C5F73-9938-46BD-A3E6-6365C9519F2F}" type="presOf" srcId="{A9D38B30-F348-4446-A917-2F7FFA23F764}" destId="{838015EE-82BA-492C-95DC-9F11BA3584F2}" srcOrd="0" destOrd="0" presId="urn:microsoft.com/office/officeart/2008/layout/LinedList"/>
    <dgm:cxn modelId="{EADDD4CD-FFAF-4622-83B2-4BBEA0F3152E}" type="presParOf" srcId="{1974773A-613D-4906-861E-18E8FF411371}" destId="{74F4FFB8-C620-46DA-9D4C-722468CC7B1D}" srcOrd="0" destOrd="0" presId="urn:microsoft.com/office/officeart/2008/layout/LinedList"/>
    <dgm:cxn modelId="{9012A76B-2370-409A-9C9A-139326986C2C}" type="presParOf" srcId="{1974773A-613D-4906-861E-18E8FF411371}" destId="{1C96C0AC-DBAA-468E-ABFD-ED81628A6AFC}" srcOrd="1" destOrd="0" presId="urn:microsoft.com/office/officeart/2008/layout/LinedList"/>
    <dgm:cxn modelId="{E37A23EF-96A3-4F1A-B005-64AFABA10E10}" type="presParOf" srcId="{1C96C0AC-DBAA-468E-ABFD-ED81628A6AFC}" destId="{838015EE-82BA-492C-95DC-9F11BA3584F2}" srcOrd="0" destOrd="0" presId="urn:microsoft.com/office/officeart/2008/layout/LinedList"/>
    <dgm:cxn modelId="{89749C81-D75E-4C46-B346-5AC9AE9EFB6A}" type="presParOf" srcId="{1C96C0AC-DBAA-468E-ABFD-ED81628A6AFC}" destId="{AB01B428-FFE0-4DCB-AA6C-2475A304BB2C}" srcOrd="1" destOrd="0" presId="urn:microsoft.com/office/officeart/2008/layout/LinedList"/>
    <dgm:cxn modelId="{23ED6AB0-E55E-4912-AF20-1B6BFF6DB949}" type="presParOf" srcId="{1974773A-613D-4906-861E-18E8FF411371}" destId="{2AC5FD65-42AC-45E0-A2C3-1B2B683C0A29}" srcOrd="2" destOrd="0" presId="urn:microsoft.com/office/officeart/2008/layout/LinedList"/>
    <dgm:cxn modelId="{EB072AFF-58AF-4732-89B8-C921B280BD6C}" type="presParOf" srcId="{1974773A-613D-4906-861E-18E8FF411371}" destId="{64244740-2198-4DD0-B5B6-88893E76E96D}" srcOrd="3" destOrd="0" presId="urn:microsoft.com/office/officeart/2008/layout/LinedList"/>
    <dgm:cxn modelId="{1010547D-3958-4F70-9245-D4C8D9954C92}" type="presParOf" srcId="{64244740-2198-4DD0-B5B6-88893E76E96D}" destId="{B230EA83-C35D-48B5-9D94-D09A21A504B9}" srcOrd="0" destOrd="0" presId="urn:microsoft.com/office/officeart/2008/layout/LinedList"/>
    <dgm:cxn modelId="{884BBDAE-9889-44FA-A29F-2830F8871E05}" type="presParOf" srcId="{64244740-2198-4DD0-B5B6-88893E76E96D}" destId="{1CDDEB6B-03FB-435E-8978-15CD6FFA6F8E}"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29D1CF-117D-440A-BFDF-A1E2DE5E414A}" type="doc">
      <dgm:prSet loTypeId="urn:microsoft.com/office/officeart/2005/8/layout/hProcess11" loCatId="process" qsTypeId="urn:microsoft.com/office/officeart/2005/8/quickstyle/3d2" qsCatId="3D" csTypeId="urn:microsoft.com/office/officeart/2005/8/colors/accent1_2" csCatId="accent1" phldr="1"/>
      <dgm:spPr/>
      <dgm:t>
        <a:bodyPr/>
        <a:lstStyle/>
        <a:p>
          <a:endParaRPr lang="en-US"/>
        </a:p>
      </dgm:t>
    </dgm:pt>
    <dgm:pt modelId="{15CBE7DE-ABA5-45D1-A0FC-41DF950E5F16}">
      <dgm:prSet/>
      <dgm:spPr/>
      <dgm:t>
        <a:bodyPr/>
        <a:lstStyle/>
        <a:p>
          <a:pPr rtl="0"/>
          <a:r>
            <a:rPr lang="sr-Cyrl-RS" b="1" u="sng" dirty="0" smtClean="0"/>
            <a:t>Процена ризика</a:t>
          </a:r>
          <a:endParaRPr lang="en-US" b="1" u="sng" dirty="0"/>
        </a:p>
      </dgm:t>
    </dgm:pt>
    <dgm:pt modelId="{8B93CD5B-B0F0-4D6D-8A0E-669F48C2D39D}" type="parTrans" cxnId="{87BA812F-0921-4044-B607-F01BF0363687}">
      <dgm:prSet/>
      <dgm:spPr/>
      <dgm:t>
        <a:bodyPr/>
        <a:lstStyle/>
        <a:p>
          <a:endParaRPr lang="en-US"/>
        </a:p>
      </dgm:t>
    </dgm:pt>
    <dgm:pt modelId="{60A3DE96-BBBE-4C0D-A70C-41CF5D5ABE8E}" type="sibTrans" cxnId="{87BA812F-0921-4044-B607-F01BF0363687}">
      <dgm:prSet/>
      <dgm:spPr/>
      <dgm:t>
        <a:bodyPr/>
        <a:lstStyle/>
        <a:p>
          <a:endParaRPr lang="en-US"/>
        </a:p>
      </dgm:t>
    </dgm:pt>
    <dgm:pt modelId="{0BFA5168-1BB5-4076-95BD-12231EF6107C}" type="pres">
      <dgm:prSet presAssocID="{B229D1CF-117D-440A-BFDF-A1E2DE5E414A}" presName="Name0" presStyleCnt="0">
        <dgm:presLayoutVars>
          <dgm:dir/>
          <dgm:resizeHandles val="exact"/>
        </dgm:presLayoutVars>
      </dgm:prSet>
      <dgm:spPr/>
      <dgm:t>
        <a:bodyPr/>
        <a:lstStyle/>
        <a:p>
          <a:endParaRPr lang="en-US"/>
        </a:p>
      </dgm:t>
    </dgm:pt>
    <dgm:pt modelId="{FC43A78A-D00D-43B7-8FE2-0C8B4D9DC290}" type="pres">
      <dgm:prSet presAssocID="{B229D1CF-117D-440A-BFDF-A1E2DE5E414A}" presName="arrow" presStyleLbl="bgShp" presStyleIdx="0" presStyleCnt="1"/>
      <dgm:spPr/>
    </dgm:pt>
    <dgm:pt modelId="{F0E72680-EE4B-4835-9DE3-A68766947F99}" type="pres">
      <dgm:prSet presAssocID="{B229D1CF-117D-440A-BFDF-A1E2DE5E414A}" presName="points" presStyleCnt="0"/>
      <dgm:spPr/>
    </dgm:pt>
    <dgm:pt modelId="{5BCDA99A-295A-4D15-AE71-E954574F07A9}" type="pres">
      <dgm:prSet presAssocID="{15CBE7DE-ABA5-45D1-A0FC-41DF950E5F16}" presName="compositeA" presStyleCnt="0"/>
      <dgm:spPr/>
    </dgm:pt>
    <dgm:pt modelId="{EA4B61F5-FEF3-4F0A-8821-9C7999147BBC}" type="pres">
      <dgm:prSet presAssocID="{15CBE7DE-ABA5-45D1-A0FC-41DF950E5F16}" presName="textA" presStyleLbl="revTx" presStyleIdx="0" presStyleCnt="1">
        <dgm:presLayoutVars>
          <dgm:bulletEnabled val="1"/>
        </dgm:presLayoutVars>
      </dgm:prSet>
      <dgm:spPr/>
      <dgm:t>
        <a:bodyPr/>
        <a:lstStyle/>
        <a:p>
          <a:endParaRPr lang="en-US"/>
        </a:p>
      </dgm:t>
    </dgm:pt>
    <dgm:pt modelId="{AE7F98F1-0197-4254-9653-E7D6F2AC5B44}" type="pres">
      <dgm:prSet presAssocID="{15CBE7DE-ABA5-45D1-A0FC-41DF950E5F16}" presName="circleA" presStyleLbl="node1" presStyleIdx="0" presStyleCnt="1"/>
      <dgm:spPr/>
    </dgm:pt>
    <dgm:pt modelId="{CC5CDC01-6EC4-4633-9F2B-BB0DD4D2BEA2}" type="pres">
      <dgm:prSet presAssocID="{15CBE7DE-ABA5-45D1-A0FC-41DF950E5F16}" presName="spaceA" presStyleCnt="0"/>
      <dgm:spPr/>
    </dgm:pt>
  </dgm:ptLst>
  <dgm:cxnLst>
    <dgm:cxn modelId="{A61750CF-635F-481F-B289-A50D5CEAFAB4}" type="presOf" srcId="{15CBE7DE-ABA5-45D1-A0FC-41DF950E5F16}" destId="{EA4B61F5-FEF3-4F0A-8821-9C7999147BBC}" srcOrd="0" destOrd="0" presId="urn:microsoft.com/office/officeart/2005/8/layout/hProcess11"/>
    <dgm:cxn modelId="{87BA812F-0921-4044-B607-F01BF0363687}" srcId="{B229D1CF-117D-440A-BFDF-A1E2DE5E414A}" destId="{15CBE7DE-ABA5-45D1-A0FC-41DF950E5F16}" srcOrd="0" destOrd="0" parTransId="{8B93CD5B-B0F0-4D6D-8A0E-669F48C2D39D}" sibTransId="{60A3DE96-BBBE-4C0D-A70C-41CF5D5ABE8E}"/>
    <dgm:cxn modelId="{00BCB5BB-9FAC-4725-B57F-B52738DDEFA6}" type="presOf" srcId="{B229D1CF-117D-440A-BFDF-A1E2DE5E414A}" destId="{0BFA5168-1BB5-4076-95BD-12231EF6107C}" srcOrd="0" destOrd="0" presId="urn:microsoft.com/office/officeart/2005/8/layout/hProcess11"/>
    <dgm:cxn modelId="{BA2CB47C-4FAA-489A-98ED-399FFCBED405}" type="presParOf" srcId="{0BFA5168-1BB5-4076-95BD-12231EF6107C}" destId="{FC43A78A-D00D-43B7-8FE2-0C8B4D9DC290}" srcOrd="0" destOrd="0" presId="urn:microsoft.com/office/officeart/2005/8/layout/hProcess11"/>
    <dgm:cxn modelId="{644971BB-EEA5-4552-B240-26B75C248EF0}" type="presParOf" srcId="{0BFA5168-1BB5-4076-95BD-12231EF6107C}" destId="{F0E72680-EE4B-4835-9DE3-A68766947F99}" srcOrd="1" destOrd="0" presId="urn:microsoft.com/office/officeart/2005/8/layout/hProcess11"/>
    <dgm:cxn modelId="{A1F5F142-BD8C-43D5-9E58-33C13CE54FC0}" type="presParOf" srcId="{F0E72680-EE4B-4835-9DE3-A68766947F99}" destId="{5BCDA99A-295A-4D15-AE71-E954574F07A9}" srcOrd="0" destOrd="0" presId="urn:microsoft.com/office/officeart/2005/8/layout/hProcess11"/>
    <dgm:cxn modelId="{F156267B-581B-4353-B761-FD34A8C141EC}" type="presParOf" srcId="{5BCDA99A-295A-4D15-AE71-E954574F07A9}" destId="{EA4B61F5-FEF3-4F0A-8821-9C7999147BBC}" srcOrd="0" destOrd="0" presId="urn:microsoft.com/office/officeart/2005/8/layout/hProcess11"/>
    <dgm:cxn modelId="{2419251E-C74E-4033-A07A-253CC308AF3F}" type="presParOf" srcId="{5BCDA99A-295A-4D15-AE71-E954574F07A9}" destId="{AE7F98F1-0197-4254-9653-E7D6F2AC5B44}" srcOrd="1" destOrd="0" presId="urn:microsoft.com/office/officeart/2005/8/layout/hProcess11"/>
    <dgm:cxn modelId="{6C07A512-EAE5-42DF-AA8A-1A2B65CD55EB}" type="presParOf" srcId="{5BCDA99A-295A-4D15-AE71-E954574F07A9}" destId="{CC5CDC01-6EC4-4633-9F2B-BB0DD4D2BEA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AAC959-31B0-4258-8F94-B59C48A540E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7DB29E5-163D-48A0-A7A8-633D8D7046B1}">
      <dgm:prSet/>
      <dgm:spPr/>
      <dgm:t>
        <a:bodyPr anchor="ctr"/>
        <a:lstStyle/>
        <a:p>
          <a:pPr rtl="0"/>
          <a:r>
            <a:rPr lang="ru-RU" b="1" u="sng" dirty="0" smtClean="0">
              <a:solidFill>
                <a:srgbClr val="FF0000"/>
              </a:solidFill>
            </a:rPr>
            <a:t>Процена ризика </a:t>
          </a:r>
          <a:r>
            <a:rPr lang="ru-RU" dirty="0" smtClean="0"/>
            <a:t>је утврђивање природе и степена ризика потенцијалне опасности, стања угрожености и последица које могу потенцијално угрозити животе и здравље људи, материјална добра и животну средину. То је процес који обухвата </a:t>
          </a:r>
          <a:r>
            <a:rPr lang="ru-RU" b="1" i="1" dirty="0" smtClean="0"/>
            <a:t>утврђивање (идентификацију), анализу и евалуацију ризика</a:t>
          </a:r>
          <a:r>
            <a:rPr lang="ru-RU" dirty="0" smtClean="0"/>
            <a:t>. Процена треба да садржи описе свих сценарија за сваку опасност, за коју се радна група определила, затим контекст у којем су разматрани сценарији, резултате прорачуна ризика и нивоа ризика (матрице ризика) и картографски приказ свих ризика. На крају радна група врши вредновање ризика, упоређивањем резултата анализе ризика, тако да се добија јасна слика да ли је ризик прихватљив или ће се предузимати одређене мере како би се умањио.</a:t>
          </a:r>
          <a:endParaRPr lang="en-US" dirty="0"/>
        </a:p>
      </dgm:t>
    </dgm:pt>
    <dgm:pt modelId="{803AB6C2-5E4F-4F3D-B55A-CA8E46662C40}" type="parTrans" cxnId="{DCA90B9A-9EE8-41BA-9FDC-133C02DB7FD5}">
      <dgm:prSet/>
      <dgm:spPr/>
      <dgm:t>
        <a:bodyPr/>
        <a:lstStyle/>
        <a:p>
          <a:endParaRPr lang="en-US"/>
        </a:p>
      </dgm:t>
    </dgm:pt>
    <dgm:pt modelId="{87511CDF-CD01-4AF7-8249-166F95602FDF}" type="sibTrans" cxnId="{DCA90B9A-9EE8-41BA-9FDC-133C02DB7FD5}">
      <dgm:prSet/>
      <dgm:spPr/>
      <dgm:t>
        <a:bodyPr/>
        <a:lstStyle/>
        <a:p>
          <a:endParaRPr lang="en-US"/>
        </a:p>
      </dgm:t>
    </dgm:pt>
    <dgm:pt modelId="{8FFAE243-9116-49F1-95C6-0F1B607AC64A}">
      <dgm:prSet/>
      <dgm:spPr/>
      <dgm:t>
        <a:bodyPr anchor="ctr"/>
        <a:lstStyle/>
        <a:p>
          <a:pPr rtl="0"/>
          <a:r>
            <a:rPr lang="ru-RU" b="1" u="sng" dirty="0" smtClean="0">
              <a:solidFill>
                <a:srgbClr val="00B050"/>
              </a:solidFill>
            </a:rPr>
            <a:t>Утврђивање ризика (идентификација ризика) </a:t>
          </a:r>
          <a:r>
            <a:rPr lang="ru-RU" dirty="0" smtClean="0"/>
            <a:t>је процес проналажења, препознавања и описивања ризика. Ова фаза израде Процене се реализује тако што радна група и свака подгрупа разматрају све сценарије и дефинишу које врсте ризика постоје, где се могу појавити, због чега се јављају и да ли могу да изазову последице по штићене вредности.</a:t>
          </a:r>
          <a:endParaRPr lang="en-US" dirty="0"/>
        </a:p>
      </dgm:t>
    </dgm:pt>
    <dgm:pt modelId="{CCDA1FF1-FC9D-4EC5-B54F-B337BCC93FB5}" type="parTrans" cxnId="{3723ECF8-D682-4FA4-8510-1A277E7E9A2F}">
      <dgm:prSet/>
      <dgm:spPr/>
      <dgm:t>
        <a:bodyPr/>
        <a:lstStyle/>
        <a:p>
          <a:endParaRPr lang="en-US"/>
        </a:p>
      </dgm:t>
    </dgm:pt>
    <dgm:pt modelId="{F5E841CE-512A-40A9-8CE5-9C9694C92541}" type="sibTrans" cxnId="{3723ECF8-D682-4FA4-8510-1A277E7E9A2F}">
      <dgm:prSet/>
      <dgm:spPr/>
      <dgm:t>
        <a:bodyPr/>
        <a:lstStyle/>
        <a:p>
          <a:endParaRPr lang="en-US"/>
        </a:p>
      </dgm:t>
    </dgm:pt>
    <dgm:pt modelId="{095E9E1A-ECFE-4DDC-B2C7-DE1D7256EDC1}">
      <dgm:prSet/>
      <dgm:spPr/>
      <dgm:t>
        <a:bodyPr anchor="ctr"/>
        <a:lstStyle/>
        <a:p>
          <a:r>
            <a:rPr lang="ru-RU" b="1" u="sng" dirty="0" smtClean="0">
              <a:solidFill>
                <a:srgbClr val="00B050"/>
              </a:solidFill>
            </a:rPr>
            <a:t>Анализа ризика </a:t>
          </a:r>
          <a:r>
            <a:rPr lang="ru-RU" dirty="0" smtClean="0"/>
            <a:t>је процес разумевања природе ризика и одређивања нивоа ризика. Анализа се врши након идентификације ризика како би се одредиле вероватноћа и последице по штићене вредности.</a:t>
          </a:r>
          <a:endParaRPr lang="en-US" dirty="0"/>
        </a:p>
      </dgm:t>
    </dgm:pt>
    <dgm:pt modelId="{6EEDD313-1D2E-4CB1-881D-B4E93912D70F}" type="parTrans" cxnId="{B9590F3B-DF5A-485A-823C-644C01903CED}">
      <dgm:prSet/>
      <dgm:spPr/>
      <dgm:t>
        <a:bodyPr/>
        <a:lstStyle/>
        <a:p>
          <a:endParaRPr lang="en-US"/>
        </a:p>
      </dgm:t>
    </dgm:pt>
    <dgm:pt modelId="{53FB9BD7-DDE4-447C-B3F4-31A8183EB336}" type="sibTrans" cxnId="{B9590F3B-DF5A-485A-823C-644C01903CED}">
      <dgm:prSet/>
      <dgm:spPr/>
      <dgm:t>
        <a:bodyPr/>
        <a:lstStyle/>
        <a:p>
          <a:endParaRPr lang="en-US"/>
        </a:p>
      </dgm:t>
    </dgm:pt>
    <dgm:pt modelId="{775CDA6F-C162-4170-97F4-040293E2EA3D}">
      <dgm:prSet/>
      <dgm:spPr/>
      <dgm:t>
        <a:bodyPr anchor="ctr"/>
        <a:lstStyle/>
        <a:p>
          <a:r>
            <a:rPr lang="ru-RU" b="1" u="sng" dirty="0" smtClean="0">
              <a:solidFill>
                <a:srgbClr val="00B050"/>
              </a:solidFill>
            </a:rPr>
            <a:t>Евалуација ризика </a:t>
          </a:r>
          <a:r>
            <a:rPr lang="ru-RU" dirty="0" smtClean="0"/>
            <a:t>је процес упоређивања резултата анализе ризика са критеријумима ризика, да би се утврдило да ли се ризик и/или његова величина може толерисати</a:t>
          </a:r>
          <a:endParaRPr lang="en-US" dirty="0"/>
        </a:p>
      </dgm:t>
    </dgm:pt>
    <dgm:pt modelId="{4559F365-0241-48EE-AB35-B2EF23F448DE}" type="parTrans" cxnId="{05D94470-81A5-4F10-AB00-2FEC2624F02D}">
      <dgm:prSet/>
      <dgm:spPr/>
      <dgm:t>
        <a:bodyPr/>
        <a:lstStyle/>
        <a:p>
          <a:endParaRPr lang="en-US"/>
        </a:p>
      </dgm:t>
    </dgm:pt>
    <dgm:pt modelId="{6053DCC0-5EAF-4B35-9E84-5367A7D08B9B}" type="sibTrans" cxnId="{05D94470-81A5-4F10-AB00-2FEC2624F02D}">
      <dgm:prSet/>
      <dgm:spPr/>
      <dgm:t>
        <a:bodyPr/>
        <a:lstStyle/>
        <a:p>
          <a:endParaRPr lang="en-US"/>
        </a:p>
      </dgm:t>
    </dgm:pt>
    <dgm:pt modelId="{1974773A-613D-4906-861E-18E8FF411371}" type="pres">
      <dgm:prSet presAssocID="{46AAC959-31B0-4258-8F94-B59C48A540EF}" presName="vert0" presStyleCnt="0">
        <dgm:presLayoutVars>
          <dgm:dir/>
          <dgm:animOne val="branch"/>
          <dgm:animLvl val="lvl"/>
        </dgm:presLayoutVars>
      </dgm:prSet>
      <dgm:spPr/>
      <dgm:t>
        <a:bodyPr/>
        <a:lstStyle/>
        <a:p>
          <a:endParaRPr lang="en-US"/>
        </a:p>
      </dgm:t>
    </dgm:pt>
    <dgm:pt modelId="{EE2F56D7-15D8-4842-A1F8-0F6FF0C211B0}" type="pres">
      <dgm:prSet presAssocID="{87DB29E5-163D-48A0-A7A8-633D8D7046B1}" presName="thickLine" presStyleLbl="alignNode1" presStyleIdx="0" presStyleCnt="1"/>
      <dgm:spPr/>
    </dgm:pt>
    <dgm:pt modelId="{B93866F3-B1CA-41D6-8753-527BFBB6F8B0}" type="pres">
      <dgm:prSet presAssocID="{87DB29E5-163D-48A0-A7A8-633D8D7046B1}" presName="horz1" presStyleCnt="0"/>
      <dgm:spPr/>
    </dgm:pt>
    <dgm:pt modelId="{215878EA-D6B8-4AE7-850E-02DD3140A75B}" type="pres">
      <dgm:prSet presAssocID="{87DB29E5-163D-48A0-A7A8-633D8D7046B1}" presName="tx1" presStyleLbl="revTx" presStyleIdx="0" presStyleCnt="4" custScaleX="310936"/>
      <dgm:spPr/>
      <dgm:t>
        <a:bodyPr/>
        <a:lstStyle/>
        <a:p>
          <a:endParaRPr lang="en-US"/>
        </a:p>
      </dgm:t>
    </dgm:pt>
    <dgm:pt modelId="{A7CD8F32-AAEB-4786-9CD4-85940C14C1C9}" type="pres">
      <dgm:prSet presAssocID="{87DB29E5-163D-48A0-A7A8-633D8D7046B1}" presName="vert1" presStyleCnt="0"/>
      <dgm:spPr/>
    </dgm:pt>
    <dgm:pt modelId="{34170CC8-3604-405B-B26F-82F9DC69DA8E}" type="pres">
      <dgm:prSet presAssocID="{8FFAE243-9116-49F1-95C6-0F1B607AC64A}" presName="vertSpace2a" presStyleCnt="0"/>
      <dgm:spPr/>
    </dgm:pt>
    <dgm:pt modelId="{4C112E20-67A1-479D-9715-997B70F33846}" type="pres">
      <dgm:prSet presAssocID="{8FFAE243-9116-49F1-95C6-0F1B607AC64A}" presName="horz2" presStyleCnt="0"/>
      <dgm:spPr/>
    </dgm:pt>
    <dgm:pt modelId="{73808665-D1AA-4F2B-8414-D8D608226C2B}" type="pres">
      <dgm:prSet presAssocID="{8FFAE243-9116-49F1-95C6-0F1B607AC64A}" presName="horzSpace2" presStyleCnt="0"/>
      <dgm:spPr/>
    </dgm:pt>
    <dgm:pt modelId="{31662ED9-C417-405C-A289-C80B2968EFF4}" type="pres">
      <dgm:prSet presAssocID="{8FFAE243-9116-49F1-95C6-0F1B607AC64A}" presName="tx2" presStyleLbl="revTx" presStyleIdx="1" presStyleCnt="4"/>
      <dgm:spPr/>
      <dgm:t>
        <a:bodyPr/>
        <a:lstStyle/>
        <a:p>
          <a:endParaRPr lang="en-US"/>
        </a:p>
      </dgm:t>
    </dgm:pt>
    <dgm:pt modelId="{07FEBA12-0DC2-4467-88CC-D27003A63990}" type="pres">
      <dgm:prSet presAssocID="{8FFAE243-9116-49F1-95C6-0F1B607AC64A}" presName="vert2" presStyleCnt="0"/>
      <dgm:spPr/>
    </dgm:pt>
    <dgm:pt modelId="{91309850-4611-46ED-B183-9862D8CAEA3B}" type="pres">
      <dgm:prSet presAssocID="{8FFAE243-9116-49F1-95C6-0F1B607AC64A}" presName="thinLine2b" presStyleLbl="callout" presStyleIdx="0" presStyleCnt="3"/>
      <dgm:spPr/>
    </dgm:pt>
    <dgm:pt modelId="{EDA3FBA7-C25F-4341-B3C9-D43591E9E891}" type="pres">
      <dgm:prSet presAssocID="{8FFAE243-9116-49F1-95C6-0F1B607AC64A}" presName="vertSpace2b" presStyleCnt="0"/>
      <dgm:spPr/>
    </dgm:pt>
    <dgm:pt modelId="{951F0BBD-5063-4B43-B36C-89B332367706}" type="pres">
      <dgm:prSet presAssocID="{095E9E1A-ECFE-4DDC-B2C7-DE1D7256EDC1}" presName="horz2" presStyleCnt="0"/>
      <dgm:spPr/>
    </dgm:pt>
    <dgm:pt modelId="{40CAECA3-B89C-4B5A-81A8-41A32EA41FDC}" type="pres">
      <dgm:prSet presAssocID="{095E9E1A-ECFE-4DDC-B2C7-DE1D7256EDC1}" presName="horzSpace2" presStyleCnt="0"/>
      <dgm:spPr/>
    </dgm:pt>
    <dgm:pt modelId="{CFC262C3-7B74-470C-9A3F-FB1504AAE385}" type="pres">
      <dgm:prSet presAssocID="{095E9E1A-ECFE-4DDC-B2C7-DE1D7256EDC1}" presName="tx2" presStyleLbl="revTx" presStyleIdx="2" presStyleCnt="4"/>
      <dgm:spPr/>
      <dgm:t>
        <a:bodyPr/>
        <a:lstStyle/>
        <a:p>
          <a:endParaRPr lang="en-US"/>
        </a:p>
      </dgm:t>
    </dgm:pt>
    <dgm:pt modelId="{162F4031-5E4A-4FF9-97E9-95F4FC79C4B5}" type="pres">
      <dgm:prSet presAssocID="{095E9E1A-ECFE-4DDC-B2C7-DE1D7256EDC1}" presName="vert2" presStyleCnt="0"/>
      <dgm:spPr/>
    </dgm:pt>
    <dgm:pt modelId="{820732EE-B83D-4F31-BD62-566D3042A98D}" type="pres">
      <dgm:prSet presAssocID="{095E9E1A-ECFE-4DDC-B2C7-DE1D7256EDC1}" presName="thinLine2b" presStyleLbl="callout" presStyleIdx="1" presStyleCnt="3"/>
      <dgm:spPr/>
    </dgm:pt>
    <dgm:pt modelId="{6616290D-8229-41F6-A5B3-0ED0E24507CF}" type="pres">
      <dgm:prSet presAssocID="{095E9E1A-ECFE-4DDC-B2C7-DE1D7256EDC1}" presName="vertSpace2b" presStyleCnt="0"/>
      <dgm:spPr/>
    </dgm:pt>
    <dgm:pt modelId="{DAE80983-373B-4FA8-A28A-6C34C34DDC03}" type="pres">
      <dgm:prSet presAssocID="{775CDA6F-C162-4170-97F4-040293E2EA3D}" presName="horz2" presStyleCnt="0"/>
      <dgm:spPr/>
    </dgm:pt>
    <dgm:pt modelId="{ABCADC5B-4CDF-4F0B-871F-A9415AF89A4F}" type="pres">
      <dgm:prSet presAssocID="{775CDA6F-C162-4170-97F4-040293E2EA3D}" presName="horzSpace2" presStyleCnt="0"/>
      <dgm:spPr/>
    </dgm:pt>
    <dgm:pt modelId="{95AF95A9-5EB1-4F38-B044-2415F508EEEF}" type="pres">
      <dgm:prSet presAssocID="{775CDA6F-C162-4170-97F4-040293E2EA3D}" presName="tx2" presStyleLbl="revTx" presStyleIdx="3" presStyleCnt="4"/>
      <dgm:spPr/>
      <dgm:t>
        <a:bodyPr/>
        <a:lstStyle/>
        <a:p>
          <a:endParaRPr lang="en-US"/>
        </a:p>
      </dgm:t>
    </dgm:pt>
    <dgm:pt modelId="{E099FFC5-442D-48EE-A885-09724253DB34}" type="pres">
      <dgm:prSet presAssocID="{775CDA6F-C162-4170-97F4-040293E2EA3D}" presName="vert2" presStyleCnt="0"/>
      <dgm:spPr/>
    </dgm:pt>
    <dgm:pt modelId="{9EB0D388-5B52-467C-A4F9-67F97E0412FB}" type="pres">
      <dgm:prSet presAssocID="{775CDA6F-C162-4170-97F4-040293E2EA3D}" presName="thinLine2b" presStyleLbl="callout" presStyleIdx="2" presStyleCnt="3"/>
      <dgm:spPr/>
    </dgm:pt>
    <dgm:pt modelId="{528D098D-9629-49F2-8BE5-7B493BC5EFCD}" type="pres">
      <dgm:prSet presAssocID="{775CDA6F-C162-4170-97F4-040293E2EA3D}" presName="vertSpace2b" presStyleCnt="0"/>
      <dgm:spPr/>
    </dgm:pt>
  </dgm:ptLst>
  <dgm:cxnLst>
    <dgm:cxn modelId="{4FB9E20A-07AB-4CA8-8EA0-6CC070AF3DE3}" type="presOf" srcId="{46AAC959-31B0-4258-8F94-B59C48A540EF}" destId="{1974773A-613D-4906-861E-18E8FF411371}" srcOrd="0" destOrd="0" presId="urn:microsoft.com/office/officeart/2008/layout/LinedList"/>
    <dgm:cxn modelId="{CEC20B82-F4EB-4B21-A44F-2B4143E48A5D}" type="presOf" srcId="{8FFAE243-9116-49F1-95C6-0F1B607AC64A}" destId="{31662ED9-C417-405C-A289-C80B2968EFF4}" srcOrd="0" destOrd="0" presId="urn:microsoft.com/office/officeart/2008/layout/LinedList"/>
    <dgm:cxn modelId="{F9700FD4-41E6-4B18-A76B-2EC695040D51}" type="presOf" srcId="{87DB29E5-163D-48A0-A7A8-633D8D7046B1}" destId="{215878EA-D6B8-4AE7-850E-02DD3140A75B}" srcOrd="0" destOrd="0" presId="urn:microsoft.com/office/officeart/2008/layout/LinedList"/>
    <dgm:cxn modelId="{B9590F3B-DF5A-485A-823C-644C01903CED}" srcId="{87DB29E5-163D-48A0-A7A8-633D8D7046B1}" destId="{095E9E1A-ECFE-4DDC-B2C7-DE1D7256EDC1}" srcOrd="1" destOrd="0" parTransId="{6EEDD313-1D2E-4CB1-881D-B4E93912D70F}" sibTransId="{53FB9BD7-DDE4-447C-B3F4-31A8183EB336}"/>
    <dgm:cxn modelId="{9D9F11A3-43E7-45AF-A5E6-D8BE4FFDFF79}" type="presOf" srcId="{095E9E1A-ECFE-4DDC-B2C7-DE1D7256EDC1}" destId="{CFC262C3-7B74-470C-9A3F-FB1504AAE385}" srcOrd="0" destOrd="0" presId="urn:microsoft.com/office/officeart/2008/layout/LinedList"/>
    <dgm:cxn modelId="{05D94470-81A5-4F10-AB00-2FEC2624F02D}" srcId="{87DB29E5-163D-48A0-A7A8-633D8D7046B1}" destId="{775CDA6F-C162-4170-97F4-040293E2EA3D}" srcOrd="2" destOrd="0" parTransId="{4559F365-0241-48EE-AB35-B2EF23F448DE}" sibTransId="{6053DCC0-5EAF-4B35-9E84-5367A7D08B9B}"/>
    <dgm:cxn modelId="{369D5486-E027-4244-B2C4-038627B1AE23}" type="presOf" srcId="{775CDA6F-C162-4170-97F4-040293E2EA3D}" destId="{95AF95A9-5EB1-4F38-B044-2415F508EEEF}" srcOrd="0" destOrd="0" presId="urn:microsoft.com/office/officeart/2008/layout/LinedList"/>
    <dgm:cxn modelId="{3723ECF8-D682-4FA4-8510-1A277E7E9A2F}" srcId="{87DB29E5-163D-48A0-A7A8-633D8D7046B1}" destId="{8FFAE243-9116-49F1-95C6-0F1B607AC64A}" srcOrd="0" destOrd="0" parTransId="{CCDA1FF1-FC9D-4EC5-B54F-B337BCC93FB5}" sibTransId="{F5E841CE-512A-40A9-8CE5-9C9694C92541}"/>
    <dgm:cxn modelId="{DCA90B9A-9EE8-41BA-9FDC-133C02DB7FD5}" srcId="{46AAC959-31B0-4258-8F94-B59C48A540EF}" destId="{87DB29E5-163D-48A0-A7A8-633D8D7046B1}" srcOrd="0" destOrd="0" parTransId="{803AB6C2-5E4F-4F3D-B55A-CA8E46662C40}" sibTransId="{87511CDF-CD01-4AF7-8249-166F95602FDF}"/>
    <dgm:cxn modelId="{E1EB41C6-675B-47A5-AC61-68597975207E}" type="presParOf" srcId="{1974773A-613D-4906-861E-18E8FF411371}" destId="{EE2F56D7-15D8-4842-A1F8-0F6FF0C211B0}" srcOrd="0" destOrd="0" presId="urn:microsoft.com/office/officeart/2008/layout/LinedList"/>
    <dgm:cxn modelId="{F32599EB-2D80-473F-815F-D74CF7D6A40B}" type="presParOf" srcId="{1974773A-613D-4906-861E-18E8FF411371}" destId="{B93866F3-B1CA-41D6-8753-527BFBB6F8B0}" srcOrd="1" destOrd="0" presId="urn:microsoft.com/office/officeart/2008/layout/LinedList"/>
    <dgm:cxn modelId="{D31558EE-B046-44F4-88ED-19D1C931F7A2}" type="presParOf" srcId="{B93866F3-B1CA-41D6-8753-527BFBB6F8B0}" destId="{215878EA-D6B8-4AE7-850E-02DD3140A75B}" srcOrd="0" destOrd="0" presId="urn:microsoft.com/office/officeart/2008/layout/LinedList"/>
    <dgm:cxn modelId="{011887B9-5E9C-4385-87EB-6076FCFABC65}" type="presParOf" srcId="{B93866F3-B1CA-41D6-8753-527BFBB6F8B0}" destId="{A7CD8F32-AAEB-4786-9CD4-85940C14C1C9}" srcOrd="1" destOrd="0" presId="urn:microsoft.com/office/officeart/2008/layout/LinedList"/>
    <dgm:cxn modelId="{3FE47BDC-4B59-4070-B97D-D733C38237D7}" type="presParOf" srcId="{A7CD8F32-AAEB-4786-9CD4-85940C14C1C9}" destId="{34170CC8-3604-405B-B26F-82F9DC69DA8E}" srcOrd="0" destOrd="0" presId="urn:microsoft.com/office/officeart/2008/layout/LinedList"/>
    <dgm:cxn modelId="{618651A3-5394-4D98-B8FD-8044AED1D686}" type="presParOf" srcId="{A7CD8F32-AAEB-4786-9CD4-85940C14C1C9}" destId="{4C112E20-67A1-479D-9715-997B70F33846}" srcOrd="1" destOrd="0" presId="urn:microsoft.com/office/officeart/2008/layout/LinedList"/>
    <dgm:cxn modelId="{3A062177-D293-41D0-A050-96F5BCEF7ADC}" type="presParOf" srcId="{4C112E20-67A1-479D-9715-997B70F33846}" destId="{73808665-D1AA-4F2B-8414-D8D608226C2B}" srcOrd="0" destOrd="0" presId="urn:microsoft.com/office/officeart/2008/layout/LinedList"/>
    <dgm:cxn modelId="{89666379-6798-4CDB-AFAB-4ED0DAE9DCF6}" type="presParOf" srcId="{4C112E20-67A1-479D-9715-997B70F33846}" destId="{31662ED9-C417-405C-A289-C80B2968EFF4}" srcOrd="1" destOrd="0" presId="urn:microsoft.com/office/officeart/2008/layout/LinedList"/>
    <dgm:cxn modelId="{4E9A9193-B765-459C-A151-D0D73874DC57}" type="presParOf" srcId="{4C112E20-67A1-479D-9715-997B70F33846}" destId="{07FEBA12-0DC2-4467-88CC-D27003A63990}" srcOrd="2" destOrd="0" presId="urn:microsoft.com/office/officeart/2008/layout/LinedList"/>
    <dgm:cxn modelId="{9F909DE6-3716-44DE-9DCD-F0289FAE2903}" type="presParOf" srcId="{A7CD8F32-AAEB-4786-9CD4-85940C14C1C9}" destId="{91309850-4611-46ED-B183-9862D8CAEA3B}" srcOrd="2" destOrd="0" presId="urn:microsoft.com/office/officeart/2008/layout/LinedList"/>
    <dgm:cxn modelId="{54DFF6AF-070F-40C6-9A4D-5329CE371453}" type="presParOf" srcId="{A7CD8F32-AAEB-4786-9CD4-85940C14C1C9}" destId="{EDA3FBA7-C25F-4341-B3C9-D43591E9E891}" srcOrd="3" destOrd="0" presId="urn:microsoft.com/office/officeart/2008/layout/LinedList"/>
    <dgm:cxn modelId="{9E595A71-AE95-4C77-ACF5-E1F8FAAA444F}" type="presParOf" srcId="{A7CD8F32-AAEB-4786-9CD4-85940C14C1C9}" destId="{951F0BBD-5063-4B43-B36C-89B332367706}" srcOrd="4" destOrd="0" presId="urn:microsoft.com/office/officeart/2008/layout/LinedList"/>
    <dgm:cxn modelId="{9E186E73-6939-4B46-ABA7-345CF8FB6D00}" type="presParOf" srcId="{951F0BBD-5063-4B43-B36C-89B332367706}" destId="{40CAECA3-B89C-4B5A-81A8-41A32EA41FDC}" srcOrd="0" destOrd="0" presId="urn:microsoft.com/office/officeart/2008/layout/LinedList"/>
    <dgm:cxn modelId="{A75EA272-33FF-4B2F-A3BF-47B6427AD835}" type="presParOf" srcId="{951F0BBD-5063-4B43-B36C-89B332367706}" destId="{CFC262C3-7B74-470C-9A3F-FB1504AAE385}" srcOrd="1" destOrd="0" presId="urn:microsoft.com/office/officeart/2008/layout/LinedList"/>
    <dgm:cxn modelId="{876C2E8F-8CA0-46AE-8947-E653A95C35DF}" type="presParOf" srcId="{951F0BBD-5063-4B43-B36C-89B332367706}" destId="{162F4031-5E4A-4FF9-97E9-95F4FC79C4B5}" srcOrd="2" destOrd="0" presId="urn:microsoft.com/office/officeart/2008/layout/LinedList"/>
    <dgm:cxn modelId="{63BA35AA-D6A3-4AA7-9B58-5499A9576B44}" type="presParOf" srcId="{A7CD8F32-AAEB-4786-9CD4-85940C14C1C9}" destId="{820732EE-B83D-4F31-BD62-566D3042A98D}" srcOrd="5" destOrd="0" presId="urn:microsoft.com/office/officeart/2008/layout/LinedList"/>
    <dgm:cxn modelId="{F8AAC807-1163-47F9-B8B9-4D876AC9150F}" type="presParOf" srcId="{A7CD8F32-AAEB-4786-9CD4-85940C14C1C9}" destId="{6616290D-8229-41F6-A5B3-0ED0E24507CF}" srcOrd="6" destOrd="0" presId="urn:microsoft.com/office/officeart/2008/layout/LinedList"/>
    <dgm:cxn modelId="{27725502-2B78-4D5B-B390-D03EE296A964}" type="presParOf" srcId="{A7CD8F32-AAEB-4786-9CD4-85940C14C1C9}" destId="{DAE80983-373B-4FA8-A28A-6C34C34DDC03}" srcOrd="7" destOrd="0" presId="urn:microsoft.com/office/officeart/2008/layout/LinedList"/>
    <dgm:cxn modelId="{A429F98B-F2F2-4CC4-81F0-48B806369EC8}" type="presParOf" srcId="{DAE80983-373B-4FA8-A28A-6C34C34DDC03}" destId="{ABCADC5B-4CDF-4F0B-871F-A9415AF89A4F}" srcOrd="0" destOrd="0" presId="urn:microsoft.com/office/officeart/2008/layout/LinedList"/>
    <dgm:cxn modelId="{91A0DFCA-187B-4532-9D12-DDC645D93B8C}" type="presParOf" srcId="{DAE80983-373B-4FA8-A28A-6C34C34DDC03}" destId="{95AF95A9-5EB1-4F38-B044-2415F508EEEF}" srcOrd="1" destOrd="0" presId="urn:microsoft.com/office/officeart/2008/layout/LinedList"/>
    <dgm:cxn modelId="{8F9FF864-E93E-475A-A3E0-59B822B22C26}" type="presParOf" srcId="{DAE80983-373B-4FA8-A28A-6C34C34DDC03}" destId="{E099FFC5-442D-48EE-A885-09724253DB34}" srcOrd="2" destOrd="0" presId="urn:microsoft.com/office/officeart/2008/layout/LinedList"/>
    <dgm:cxn modelId="{D65CD4C8-22AB-4EEB-85E0-542566EE846C}" type="presParOf" srcId="{A7CD8F32-AAEB-4786-9CD4-85940C14C1C9}" destId="{9EB0D388-5B52-467C-A4F9-67F97E0412FB}" srcOrd="8" destOrd="0" presId="urn:microsoft.com/office/officeart/2008/layout/LinedList"/>
    <dgm:cxn modelId="{383E4920-BD3A-4997-A93A-4D8DC6343943}" type="presParOf" srcId="{A7CD8F32-AAEB-4786-9CD4-85940C14C1C9}" destId="{528D098D-9629-49F2-8BE5-7B493BC5EFCD}" srcOrd="9"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229D1CF-117D-440A-BFDF-A1E2DE5E414A}" type="doc">
      <dgm:prSet loTypeId="urn:microsoft.com/office/officeart/2005/8/layout/hProcess11" loCatId="process" qsTypeId="urn:microsoft.com/office/officeart/2005/8/quickstyle/3d2" qsCatId="3D" csTypeId="urn:microsoft.com/office/officeart/2005/8/colors/accent1_2" csCatId="accent1" phldr="1"/>
      <dgm:spPr/>
      <dgm:t>
        <a:bodyPr/>
        <a:lstStyle/>
        <a:p>
          <a:endParaRPr lang="en-US"/>
        </a:p>
      </dgm:t>
    </dgm:pt>
    <dgm:pt modelId="{15CBE7DE-ABA5-45D1-A0FC-41DF950E5F16}">
      <dgm:prSet/>
      <dgm:spPr/>
      <dgm:t>
        <a:bodyPr/>
        <a:lstStyle/>
        <a:p>
          <a:pPr rtl="0"/>
          <a:r>
            <a:rPr lang="sr-Cyrl-RS" b="1" u="sng" dirty="0" smtClean="0"/>
            <a:t>Процена ризика</a:t>
          </a:r>
          <a:endParaRPr lang="en-US" b="1" u="sng" dirty="0"/>
        </a:p>
      </dgm:t>
    </dgm:pt>
    <dgm:pt modelId="{8B93CD5B-B0F0-4D6D-8A0E-669F48C2D39D}" type="parTrans" cxnId="{87BA812F-0921-4044-B607-F01BF0363687}">
      <dgm:prSet/>
      <dgm:spPr/>
      <dgm:t>
        <a:bodyPr/>
        <a:lstStyle/>
        <a:p>
          <a:endParaRPr lang="en-US"/>
        </a:p>
      </dgm:t>
    </dgm:pt>
    <dgm:pt modelId="{60A3DE96-BBBE-4C0D-A70C-41CF5D5ABE8E}" type="sibTrans" cxnId="{87BA812F-0921-4044-B607-F01BF0363687}">
      <dgm:prSet/>
      <dgm:spPr/>
      <dgm:t>
        <a:bodyPr/>
        <a:lstStyle/>
        <a:p>
          <a:endParaRPr lang="en-US"/>
        </a:p>
      </dgm:t>
    </dgm:pt>
    <dgm:pt modelId="{0BFA5168-1BB5-4076-95BD-12231EF6107C}" type="pres">
      <dgm:prSet presAssocID="{B229D1CF-117D-440A-BFDF-A1E2DE5E414A}" presName="Name0" presStyleCnt="0">
        <dgm:presLayoutVars>
          <dgm:dir/>
          <dgm:resizeHandles val="exact"/>
        </dgm:presLayoutVars>
      </dgm:prSet>
      <dgm:spPr/>
      <dgm:t>
        <a:bodyPr/>
        <a:lstStyle/>
        <a:p>
          <a:endParaRPr lang="en-US"/>
        </a:p>
      </dgm:t>
    </dgm:pt>
    <dgm:pt modelId="{FC43A78A-D00D-43B7-8FE2-0C8B4D9DC290}" type="pres">
      <dgm:prSet presAssocID="{B229D1CF-117D-440A-BFDF-A1E2DE5E414A}" presName="arrow" presStyleLbl="bgShp" presStyleIdx="0" presStyleCnt="1"/>
      <dgm:spPr/>
    </dgm:pt>
    <dgm:pt modelId="{F0E72680-EE4B-4835-9DE3-A68766947F99}" type="pres">
      <dgm:prSet presAssocID="{B229D1CF-117D-440A-BFDF-A1E2DE5E414A}" presName="points" presStyleCnt="0"/>
      <dgm:spPr/>
    </dgm:pt>
    <dgm:pt modelId="{5BCDA99A-295A-4D15-AE71-E954574F07A9}" type="pres">
      <dgm:prSet presAssocID="{15CBE7DE-ABA5-45D1-A0FC-41DF950E5F16}" presName="compositeA" presStyleCnt="0"/>
      <dgm:spPr/>
    </dgm:pt>
    <dgm:pt modelId="{EA4B61F5-FEF3-4F0A-8821-9C7999147BBC}" type="pres">
      <dgm:prSet presAssocID="{15CBE7DE-ABA5-45D1-A0FC-41DF950E5F16}" presName="textA" presStyleLbl="revTx" presStyleIdx="0" presStyleCnt="1">
        <dgm:presLayoutVars>
          <dgm:bulletEnabled val="1"/>
        </dgm:presLayoutVars>
      </dgm:prSet>
      <dgm:spPr/>
      <dgm:t>
        <a:bodyPr/>
        <a:lstStyle/>
        <a:p>
          <a:endParaRPr lang="en-US"/>
        </a:p>
      </dgm:t>
    </dgm:pt>
    <dgm:pt modelId="{AE7F98F1-0197-4254-9653-E7D6F2AC5B44}" type="pres">
      <dgm:prSet presAssocID="{15CBE7DE-ABA5-45D1-A0FC-41DF950E5F16}" presName="circleA" presStyleLbl="node1" presStyleIdx="0" presStyleCnt="1"/>
      <dgm:spPr/>
    </dgm:pt>
    <dgm:pt modelId="{CC5CDC01-6EC4-4633-9F2B-BB0DD4D2BEA2}" type="pres">
      <dgm:prSet presAssocID="{15CBE7DE-ABA5-45D1-A0FC-41DF950E5F16}" presName="spaceA" presStyleCnt="0"/>
      <dgm:spPr/>
    </dgm:pt>
  </dgm:ptLst>
  <dgm:cxnLst>
    <dgm:cxn modelId="{7BF52BD2-A90E-4DC3-886A-EB9C97EC817B}" type="presOf" srcId="{15CBE7DE-ABA5-45D1-A0FC-41DF950E5F16}" destId="{EA4B61F5-FEF3-4F0A-8821-9C7999147BBC}" srcOrd="0" destOrd="0" presId="urn:microsoft.com/office/officeart/2005/8/layout/hProcess11"/>
    <dgm:cxn modelId="{2C4DE033-4C37-484E-BE7D-DABDB8466669}" type="presOf" srcId="{B229D1CF-117D-440A-BFDF-A1E2DE5E414A}" destId="{0BFA5168-1BB5-4076-95BD-12231EF6107C}" srcOrd="0" destOrd="0" presId="urn:microsoft.com/office/officeart/2005/8/layout/hProcess11"/>
    <dgm:cxn modelId="{87BA812F-0921-4044-B607-F01BF0363687}" srcId="{B229D1CF-117D-440A-BFDF-A1E2DE5E414A}" destId="{15CBE7DE-ABA5-45D1-A0FC-41DF950E5F16}" srcOrd="0" destOrd="0" parTransId="{8B93CD5B-B0F0-4D6D-8A0E-669F48C2D39D}" sibTransId="{60A3DE96-BBBE-4C0D-A70C-41CF5D5ABE8E}"/>
    <dgm:cxn modelId="{AB032099-A1F8-4AC6-A2AA-3D7F88127539}" type="presParOf" srcId="{0BFA5168-1BB5-4076-95BD-12231EF6107C}" destId="{FC43A78A-D00D-43B7-8FE2-0C8B4D9DC290}" srcOrd="0" destOrd="0" presId="urn:microsoft.com/office/officeart/2005/8/layout/hProcess11"/>
    <dgm:cxn modelId="{E8E2C627-5767-4897-BFB9-267834A7D826}" type="presParOf" srcId="{0BFA5168-1BB5-4076-95BD-12231EF6107C}" destId="{F0E72680-EE4B-4835-9DE3-A68766947F99}" srcOrd="1" destOrd="0" presId="urn:microsoft.com/office/officeart/2005/8/layout/hProcess11"/>
    <dgm:cxn modelId="{A1EEBC72-5E46-453E-9D04-E46D4E5F2B59}" type="presParOf" srcId="{F0E72680-EE4B-4835-9DE3-A68766947F99}" destId="{5BCDA99A-295A-4D15-AE71-E954574F07A9}" srcOrd="0" destOrd="0" presId="urn:microsoft.com/office/officeart/2005/8/layout/hProcess11"/>
    <dgm:cxn modelId="{0460A3F6-0532-47A7-A0B3-84B63C0DF5A3}" type="presParOf" srcId="{5BCDA99A-295A-4D15-AE71-E954574F07A9}" destId="{EA4B61F5-FEF3-4F0A-8821-9C7999147BBC}" srcOrd="0" destOrd="0" presId="urn:microsoft.com/office/officeart/2005/8/layout/hProcess11"/>
    <dgm:cxn modelId="{9D1141A2-EBAB-4691-9057-434902555F05}" type="presParOf" srcId="{5BCDA99A-295A-4D15-AE71-E954574F07A9}" destId="{AE7F98F1-0197-4254-9653-E7D6F2AC5B44}" srcOrd="1" destOrd="0" presId="urn:microsoft.com/office/officeart/2005/8/layout/hProcess11"/>
    <dgm:cxn modelId="{8031A94C-EB08-4B9E-BDE7-E5190DFDBABC}" type="presParOf" srcId="{5BCDA99A-295A-4D15-AE71-E954574F07A9}" destId="{CC5CDC01-6EC4-4633-9F2B-BB0DD4D2BEA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6AAC959-31B0-4258-8F94-B59C48A540E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9D38B30-F348-4446-A917-2F7FFA23F764}">
      <dgm:prSet custT="1"/>
      <dgm:spPr/>
      <dgm:t>
        <a:bodyPr/>
        <a:lstStyle/>
        <a:p>
          <a:pPr algn="just" rtl="0"/>
          <a:r>
            <a:rPr lang="ru-RU" sz="1600" b="1" u="sng" dirty="0" smtClean="0">
              <a:solidFill>
                <a:srgbClr val="FF0000"/>
              </a:solidFill>
            </a:rPr>
            <a:t>Мониторинг ризика</a:t>
          </a:r>
          <a:r>
            <a:rPr lang="ru-RU" sz="1600" b="0" u="none" dirty="0" smtClean="0">
              <a:solidFill>
                <a:srgbClr val="FF0000"/>
              </a:solidFill>
            </a:rPr>
            <a:t> </a:t>
          </a:r>
          <a:r>
            <a:rPr lang="ru-RU" sz="1600" b="0" u="none" dirty="0" smtClean="0">
              <a:solidFill>
                <a:schemeClr val="tx1"/>
              </a:solidFill>
            </a:rPr>
            <a:t>је стална провера, надзор, критичко посматрање или утврђивање статуса, како би се идентификовале очекиване или потребне промене свих параметара на којима се заснива Процена. Процена је документ који захтева стално дограђивање и ажурирање. То се постиже на основу праћења стања на терену и евидентирања свих критичних тачака, (објеката, инсталација, корита река, постројења, и др.) тј. појава нових чинилаца који поспешују или изазивају одређену опасност. Такође се врши стално праћење научних и стручних достигнућа која могу бити од користи за доградњу и ажурирање Процене.</a:t>
          </a:r>
          <a:endParaRPr lang="en-US" sz="1600" b="0" u="none" dirty="0" smtClean="0">
            <a:solidFill>
              <a:schemeClr val="tx1"/>
            </a:solidFill>
          </a:endParaRPr>
        </a:p>
      </dgm:t>
    </dgm:pt>
    <dgm:pt modelId="{D5A6ABA2-6E11-4D44-98B9-D42515520C2E}" type="parTrans" cxnId="{D6A06F3C-BB18-44EA-8501-EE3B30D370C4}">
      <dgm:prSet/>
      <dgm:spPr/>
      <dgm:t>
        <a:bodyPr/>
        <a:lstStyle/>
        <a:p>
          <a:pPr algn="just"/>
          <a:endParaRPr lang="en-US" sz="2000"/>
        </a:p>
      </dgm:t>
    </dgm:pt>
    <dgm:pt modelId="{3FA2BDBA-5036-4F96-9E8D-4A0A18EC1747}" type="sibTrans" cxnId="{D6A06F3C-BB18-44EA-8501-EE3B30D370C4}">
      <dgm:prSet/>
      <dgm:spPr/>
      <dgm:t>
        <a:bodyPr/>
        <a:lstStyle/>
        <a:p>
          <a:pPr algn="just"/>
          <a:endParaRPr lang="en-US" sz="2000"/>
        </a:p>
      </dgm:t>
    </dgm:pt>
    <dgm:pt modelId="{440E6061-E48B-49C9-8247-7554000B078B}">
      <dgm:prSet custT="1"/>
      <dgm:spPr/>
      <dgm:t>
        <a:bodyPr/>
        <a:lstStyle/>
        <a:p>
          <a:pPr algn="just" rtl="0"/>
          <a:r>
            <a:rPr lang="ru-RU" sz="1600" b="1" u="sng" dirty="0" smtClean="0">
              <a:solidFill>
                <a:srgbClr val="FF0000"/>
              </a:solidFill>
            </a:rPr>
            <a:t>Поступање са  ризиком (третман  ризика)</a:t>
          </a:r>
          <a:r>
            <a:rPr lang="ru-RU" sz="1600" b="0" u="none" dirty="0" smtClean="0">
              <a:solidFill>
                <a:schemeClr val="tx1"/>
              </a:solidFill>
            </a:rPr>
            <a:t>  је процес  који се спроводи да се модификује редукује ризик. У том смислу се врши потребна анализа о предузимању мера за умањење или уклањање ризика који може угрозити или оставити одређене последице по штићене вредности, као и о потреби подизања капацитета за реаговање.</a:t>
          </a:r>
          <a:endParaRPr lang="en-US" sz="1600" b="0" u="none" dirty="0" smtClean="0">
            <a:solidFill>
              <a:schemeClr val="tx1"/>
            </a:solidFill>
          </a:endParaRPr>
        </a:p>
      </dgm:t>
    </dgm:pt>
    <dgm:pt modelId="{91345DFA-F8AE-4BDA-BA2E-C98A8AF4FFCC}" type="parTrans" cxnId="{41488F1F-291D-4DB4-8951-F1423BC1E95B}">
      <dgm:prSet/>
      <dgm:spPr/>
      <dgm:t>
        <a:bodyPr/>
        <a:lstStyle/>
        <a:p>
          <a:endParaRPr lang="en-US"/>
        </a:p>
      </dgm:t>
    </dgm:pt>
    <dgm:pt modelId="{CFE19A4E-BB91-47EC-9A9F-028E6BFD971B}" type="sibTrans" cxnId="{41488F1F-291D-4DB4-8951-F1423BC1E95B}">
      <dgm:prSet/>
      <dgm:spPr/>
      <dgm:t>
        <a:bodyPr/>
        <a:lstStyle/>
        <a:p>
          <a:endParaRPr lang="en-US"/>
        </a:p>
      </dgm:t>
    </dgm:pt>
    <dgm:pt modelId="{1974773A-613D-4906-861E-18E8FF411371}" type="pres">
      <dgm:prSet presAssocID="{46AAC959-31B0-4258-8F94-B59C48A540EF}" presName="vert0" presStyleCnt="0">
        <dgm:presLayoutVars>
          <dgm:dir/>
          <dgm:animOne val="branch"/>
          <dgm:animLvl val="lvl"/>
        </dgm:presLayoutVars>
      </dgm:prSet>
      <dgm:spPr/>
      <dgm:t>
        <a:bodyPr/>
        <a:lstStyle/>
        <a:p>
          <a:endParaRPr lang="en-US"/>
        </a:p>
      </dgm:t>
    </dgm:pt>
    <dgm:pt modelId="{74F4FFB8-C620-46DA-9D4C-722468CC7B1D}" type="pres">
      <dgm:prSet presAssocID="{A9D38B30-F348-4446-A917-2F7FFA23F764}" presName="thickLine" presStyleLbl="alignNode1" presStyleIdx="0" presStyleCnt="2"/>
      <dgm:spPr/>
    </dgm:pt>
    <dgm:pt modelId="{1C96C0AC-DBAA-468E-ABFD-ED81628A6AFC}" type="pres">
      <dgm:prSet presAssocID="{A9D38B30-F348-4446-A917-2F7FFA23F764}" presName="horz1" presStyleCnt="0"/>
      <dgm:spPr/>
    </dgm:pt>
    <dgm:pt modelId="{838015EE-82BA-492C-95DC-9F11BA3584F2}" type="pres">
      <dgm:prSet presAssocID="{A9D38B30-F348-4446-A917-2F7FFA23F764}" presName="tx1" presStyleLbl="revTx" presStyleIdx="0" presStyleCnt="2"/>
      <dgm:spPr/>
      <dgm:t>
        <a:bodyPr/>
        <a:lstStyle/>
        <a:p>
          <a:endParaRPr lang="en-US"/>
        </a:p>
      </dgm:t>
    </dgm:pt>
    <dgm:pt modelId="{AB01B428-FFE0-4DCB-AA6C-2475A304BB2C}" type="pres">
      <dgm:prSet presAssocID="{A9D38B30-F348-4446-A917-2F7FFA23F764}" presName="vert1" presStyleCnt="0"/>
      <dgm:spPr/>
    </dgm:pt>
    <dgm:pt modelId="{984BAEB5-2C0F-49DC-817D-DA6AD76C8563}" type="pres">
      <dgm:prSet presAssocID="{440E6061-E48B-49C9-8247-7554000B078B}" presName="thickLine" presStyleLbl="alignNode1" presStyleIdx="1" presStyleCnt="2"/>
      <dgm:spPr/>
    </dgm:pt>
    <dgm:pt modelId="{A22F651D-35D5-403F-B510-384C7AFD4A99}" type="pres">
      <dgm:prSet presAssocID="{440E6061-E48B-49C9-8247-7554000B078B}" presName="horz1" presStyleCnt="0"/>
      <dgm:spPr/>
    </dgm:pt>
    <dgm:pt modelId="{05B1F922-B767-442B-8FB8-442BF07D6DDC}" type="pres">
      <dgm:prSet presAssocID="{440E6061-E48B-49C9-8247-7554000B078B}" presName="tx1" presStyleLbl="revTx" presStyleIdx="1" presStyleCnt="2"/>
      <dgm:spPr/>
      <dgm:t>
        <a:bodyPr/>
        <a:lstStyle/>
        <a:p>
          <a:endParaRPr lang="en-US"/>
        </a:p>
      </dgm:t>
    </dgm:pt>
    <dgm:pt modelId="{A6DD1A07-AF05-4273-A582-60C2CF167299}" type="pres">
      <dgm:prSet presAssocID="{440E6061-E48B-49C9-8247-7554000B078B}" presName="vert1" presStyleCnt="0"/>
      <dgm:spPr/>
    </dgm:pt>
  </dgm:ptLst>
  <dgm:cxnLst>
    <dgm:cxn modelId="{41488F1F-291D-4DB4-8951-F1423BC1E95B}" srcId="{46AAC959-31B0-4258-8F94-B59C48A540EF}" destId="{440E6061-E48B-49C9-8247-7554000B078B}" srcOrd="1" destOrd="0" parTransId="{91345DFA-F8AE-4BDA-BA2E-C98A8AF4FFCC}" sibTransId="{CFE19A4E-BB91-47EC-9A9F-028E6BFD971B}"/>
    <dgm:cxn modelId="{D6A06F3C-BB18-44EA-8501-EE3B30D370C4}" srcId="{46AAC959-31B0-4258-8F94-B59C48A540EF}" destId="{A9D38B30-F348-4446-A917-2F7FFA23F764}" srcOrd="0" destOrd="0" parTransId="{D5A6ABA2-6E11-4D44-98B9-D42515520C2E}" sibTransId="{3FA2BDBA-5036-4F96-9E8D-4A0A18EC1747}"/>
    <dgm:cxn modelId="{B41A1893-795F-4355-9445-071C805DB890}" type="presOf" srcId="{46AAC959-31B0-4258-8F94-B59C48A540EF}" destId="{1974773A-613D-4906-861E-18E8FF411371}" srcOrd="0" destOrd="0" presId="urn:microsoft.com/office/officeart/2008/layout/LinedList"/>
    <dgm:cxn modelId="{B46D7326-1340-4A25-B2BA-77CF5C1231D2}" type="presOf" srcId="{A9D38B30-F348-4446-A917-2F7FFA23F764}" destId="{838015EE-82BA-492C-95DC-9F11BA3584F2}" srcOrd="0" destOrd="0" presId="urn:microsoft.com/office/officeart/2008/layout/LinedList"/>
    <dgm:cxn modelId="{832F83F8-73C4-46FF-AE02-507E9EB39845}" type="presOf" srcId="{440E6061-E48B-49C9-8247-7554000B078B}" destId="{05B1F922-B767-442B-8FB8-442BF07D6DDC}" srcOrd="0" destOrd="0" presId="urn:microsoft.com/office/officeart/2008/layout/LinedList"/>
    <dgm:cxn modelId="{FD4DEEDB-9D1A-4C1F-BA10-3BAC1D021F5B}" type="presParOf" srcId="{1974773A-613D-4906-861E-18E8FF411371}" destId="{74F4FFB8-C620-46DA-9D4C-722468CC7B1D}" srcOrd="0" destOrd="0" presId="urn:microsoft.com/office/officeart/2008/layout/LinedList"/>
    <dgm:cxn modelId="{62475FAC-504D-4BC5-BFA8-E6E07D865617}" type="presParOf" srcId="{1974773A-613D-4906-861E-18E8FF411371}" destId="{1C96C0AC-DBAA-468E-ABFD-ED81628A6AFC}" srcOrd="1" destOrd="0" presId="urn:microsoft.com/office/officeart/2008/layout/LinedList"/>
    <dgm:cxn modelId="{D175B672-65CD-41CE-A0D6-29A71C0F430C}" type="presParOf" srcId="{1C96C0AC-DBAA-468E-ABFD-ED81628A6AFC}" destId="{838015EE-82BA-492C-95DC-9F11BA3584F2}" srcOrd="0" destOrd="0" presId="urn:microsoft.com/office/officeart/2008/layout/LinedList"/>
    <dgm:cxn modelId="{497A8FAF-DEBD-4B6E-98F4-A8BB22BE006F}" type="presParOf" srcId="{1C96C0AC-DBAA-468E-ABFD-ED81628A6AFC}" destId="{AB01B428-FFE0-4DCB-AA6C-2475A304BB2C}" srcOrd="1" destOrd="0" presId="urn:microsoft.com/office/officeart/2008/layout/LinedList"/>
    <dgm:cxn modelId="{50814CB6-384D-4F92-A353-2063BD20495D}" type="presParOf" srcId="{1974773A-613D-4906-861E-18E8FF411371}" destId="{984BAEB5-2C0F-49DC-817D-DA6AD76C8563}" srcOrd="2" destOrd="0" presId="urn:microsoft.com/office/officeart/2008/layout/LinedList"/>
    <dgm:cxn modelId="{AF28BDD6-36B8-4622-8CAE-471E530B9D88}" type="presParOf" srcId="{1974773A-613D-4906-861E-18E8FF411371}" destId="{A22F651D-35D5-403F-B510-384C7AFD4A99}" srcOrd="3" destOrd="0" presId="urn:microsoft.com/office/officeart/2008/layout/LinedList"/>
    <dgm:cxn modelId="{826D556B-0610-4EEC-8BC4-3FB5D0823FBF}" type="presParOf" srcId="{A22F651D-35D5-403F-B510-384C7AFD4A99}" destId="{05B1F922-B767-442B-8FB8-442BF07D6DDC}" srcOrd="0" destOrd="0" presId="urn:microsoft.com/office/officeart/2008/layout/LinedList"/>
    <dgm:cxn modelId="{62346053-0615-40CF-8D13-37D9453F6CB7}" type="presParOf" srcId="{A22F651D-35D5-403F-B510-384C7AFD4A99}" destId="{A6DD1A07-AF05-4273-A582-60C2CF167299}"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F96FC-EF74-43EB-8A25-E557B24CB20E}">
      <dsp:nvSpPr>
        <dsp:cNvPr id="0" name=""/>
        <dsp:cNvSpPr/>
      </dsp:nvSpPr>
      <dsp:spPr>
        <a:xfrm>
          <a:off x="0" y="2544357"/>
          <a:ext cx="8651846" cy="1638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A3FA2AF-0CE5-4BCF-B126-693F93DC9F56}">
      <dsp:nvSpPr>
        <dsp:cNvPr id="0" name=""/>
        <dsp:cNvSpPr/>
      </dsp:nvSpPr>
      <dsp:spPr>
        <a:xfrm>
          <a:off x="419918" y="1584957"/>
          <a:ext cx="8230112" cy="1918800"/>
        </a:xfrm>
        <a:prstGeom prst="roundRect">
          <a:avLst/>
        </a:prstGeom>
        <a:solidFill>
          <a:schemeClr val="l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913" tIns="0" rIns="228913" bIns="0" numCol="1" spcCol="1270" anchor="ctr" anchorCtr="0">
          <a:noAutofit/>
        </a:bodyPr>
        <a:lstStyle/>
        <a:p>
          <a:pPr lvl="0" algn="l" defTabSz="1066800" rtl="0">
            <a:lnSpc>
              <a:spcPct val="90000"/>
            </a:lnSpc>
            <a:spcBef>
              <a:spcPct val="0"/>
            </a:spcBef>
            <a:spcAft>
              <a:spcPct val="35000"/>
            </a:spcAft>
          </a:pPr>
          <a:r>
            <a:rPr lang="sr-Cyrl-RS" sz="2400" b="1" i="1" kern="1200" dirty="0" smtClean="0"/>
            <a:t>Методологија</a:t>
          </a:r>
          <a:r>
            <a:rPr lang="en-US" sz="2400" b="1" i="1" kern="1200" dirty="0" smtClean="0"/>
            <a:t> </a:t>
          </a:r>
          <a:r>
            <a:rPr lang="sr-Cyrl-RS" sz="2400" b="1" i="1" kern="1200" dirty="0" smtClean="0"/>
            <a:t>за израду</a:t>
          </a:r>
          <a:r>
            <a:rPr lang="en-US" sz="2400" b="1" i="1" kern="1200" dirty="0" smtClean="0"/>
            <a:t> </a:t>
          </a:r>
          <a:r>
            <a:rPr lang="sr-Cyrl-RS" sz="2400" b="1" i="1" kern="1200" dirty="0" smtClean="0"/>
            <a:t>процене</a:t>
          </a:r>
          <a:r>
            <a:rPr lang="en-US" sz="2400" b="1" i="1" kern="1200" dirty="0" smtClean="0"/>
            <a:t> </a:t>
          </a:r>
          <a:r>
            <a:rPr lang="sr-Cyrl-RS" sz="2400" b="1" i="1" kern="1200" dirty="0" smtClean="0"/>
            <a:t>ризика од катастрофа и плана</a:t>
          </a:r>
          <a:r>
            <a:rPr lang="en-US" sz="2400" b="1" i="1" kern="1200" dirty="0" smtClean="0"/>
            <a:t> </a:t>
          </a:r>
          <a:r>
            <a:rPr lang="sr-Cyrl-RS" sz="2400" b="1" i="1" kern="1200" dirty="0" smtClean="0"/>
            <a:t>заштите</a:t>
          </a:r>
          <a:r>
            <a:rPr lang="en-US" sz="2400" b="1" i="1" kern="1200" dirty="0" smtClean="0"/>
            <a:t> </a:t>
          </a:r>
          <a:r>
            <a:rPr lang="sr-Cyrl-RS" sz="2400" b="1" i="1" kern="1200" dirty="0" smtClean="0"/>
            <a:t>и спасавања</a:t>
          </a:r>
          <a:endParaRPr lang="en-US" sz="2400" b="1" i="1" kern="1200" dirty="0"/>
        </a:p>
      </dsp:txBody>
      <dsp:txXfrm>
        <a:off x="513586" y="1678625"/>
        <a:ext cx="8042776" cy="17314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3A78A-D00D-43B7-8FE2-0C8B4D9DC290}">
      <dsp:nvSpPr>
        <dsp:cNvPr id="0" name=""/>
        <dsp:cNvSpPr/>
      </dsp:nvSpPr>
      <dsp:spPr>
        <a:xfrm>
          <a:off x="0" y="470622"/>
          <a:ext cx="10564536" cy="627496"/>
        </a:xfrm>
        <a:prstGeom prst="notchedRightArrow">
          <a:avLst/>
        </a:prstGeom>
        <a:gradFill rotWithShape="0">
          <a:gsLst>
            <a:gs pos="0">
              <a:schemeClr val="accent1">
                <a:tint val="40000"/>
                <a:hueOff val="0"/>
                <a:satOff val="0"/>
                <a:lumOff val="0"/>
                <a:alphaOff val="0"/>
                <a:tint val="96000"/>
                <a:lumMod val="104000"/>
              </a:schemeClr>
            </a:gs>
            <a:gs pos="100000">
              <a:schemeClr val="accent1">
                <a:tint val="40000"/>
                <a:hueOff val="0"/>
                <a:satOff val="0"/>
                <a:lumOff val="0"/>
                <a:alphaOff val="0"/>
                <a:shade val="98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A4B61F5-FEF3-4F0A-8821-9C7999147BBC}">
      <dsp:nvSpPr>
        <dsp:cNvPr id="0" name=""/>
        <dsp:cNvSpPr/>
      </dsp:nvSpPr>
      <dsp:spPr>
        <a:xfrm>
          <a:off x="0" y="0"/>
          <a:ext cx="9508082" cy="62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rtl="0">
            <a:lnSpc>
              <a:spcPct val="90000"/>
            </a:lnSpc>
            <a:spcBef>
              <a:spcPct val="0"/>
            </a:spcBef>
            <a:spcAft>
              <a:spcPct val="35000"/>
            </a:spcAft>
          </a:pPr>
          <a:r>
            <a:rPr lang="sr-Cyrl-RS" sz="2200" b="1" u="sng" kern="1200" dirty="0" smtClean="0"/>
            <a:t>Процена ризика</a:t>
          </a:r>
          <a:endParaRPr lang="en-US" sz="2200" b="1" u="sng" kern="1200" dirty="0"/>
        </a:p>
      </dsp:txBody>
      <dsp:txXfrm>
        <a:off x="0" y="0"/>
        <a:ext cx="9508082" cy="627496"/>
      </dsp:txXfrm>
    </dsp:sp>
    <dsp:sp modelId="{AE7F98F1-0197-4254-9653-E7D6F2AC5B44}">
      <dsp:nvSpPr>
        <dsp:cNvPr id="0" name=""/>
        <dsp:cNvSpPr/>
      </dsp:nvSpPr>
      <dsp:spPr>
        <a:xfrm>
          <a:off x="4675604" y="705933"/>
          <a:ext cx="156874" cy="156874"/>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3A78A-D00D-43B7-8FE2-0C8B4D9DC290}">
      <dsp:nvSpPr>
        <dsp:cNvPr id="0" name=""/>
        <dsp:cNvSpPr/>
      </dsp:nvSpPr>
      <dsp:spPr>
        <a:xfrm>
          <a:off x="0" y="470622"/>
          <a:ext cx="10564536" cy="627496"/>
        </a:xfrm>
        <a:prstGeom prst="notchedRightArrow">
          <a:avLst/>
        </a:prstGeom>
        <a:gradFill rotWithShape="0">
          <a:gsLst>
            <a:gs pos="0">
              <a:schemeClr val="accent1">
                <a:tint val="40000"/>
                <a:hueOff val="0"/>
                <a:satOff val="0"/>
                <a:lumOff val="0"/>
                <a:alphaOff val="0"/>
                <a:tint val="96000"/>
                <a:lumMod val="104000"/>
              </a:schemeClr>
            </a:gs>
            <a:gs pos="100000">
              <a:schemeClr val="accent1">
                <a:tint val="40000"/>
                <a:hueOff val="0"/>
                <a:satOff val="0"/>
                <a:lumOff val="0"/>
                <a:alphaOff val="0"/>
                <a:shade val="98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A4B61F5-FEF3-4F0A-8821-9C7999147BBC}">
      <dsp:nvSpPr>
        <dsp:cNvPr id="0" name=""/>
        <dsp:cNvSpPr/>
      </dsp:nvSpPr>
      <dsp:spPr>
        <a:xfrm>
          <a:off x="0" y="0"/>
          <a:ext cx="9508082" cy="62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rtl="0">
            <a:lnSpc>
              <a:spcPct val="90000"/>
            </a:lnSpc>
            <a:spcBef>
              <a:spcPct val="0"/>
            </a:spcBef>
            <a:spcAft>
              <a:spcPct val="35000"/>
            </a:spcAft>
          </a:pPr>
          <a:r>
            <a:rPr lang="sr-Cyrl-RS" sz="2200" b="1" u="sng" kern="1200" dirty="0" smtClean="0"/>
            <a:t>Процена ризика</a:t>
          </a:r>
          <a:r>
            <a:rPr lang="en-US" sz="2200" b="1" u="sng" kern="1200" dirty="0" smtClean="0"/>
            <a:t>– </a:t>
          </a:r>
          <a:r>
            <a:rPr lang="sr-Cyrl-RS" sz="2200" b="1" i="1" u="sng" kern="1200" dirty="0" smtClean="0">
              <a:solidFill>
                <a:srgbClr val="FF0000"/>
              </a:solidFill>
            </a:rPr>
            <a:t>ОПШТИ ДЕО</a:t>
          </a:r>
          <a:endParaRPr lang="en-US" sz="2200" b="1" i="1" u="sng" kern="1200" dirty="0">
            <a:solidFill>
              <a:srgbClr val="FF0000"/>
            </a:solidFill>
          </a:endParaRPr>
        </a:p>
      </dsp:txBody>
      <dsp:txXfrm>
        <a:off x="0" y="0"/>
        <a:ext cx="9508082" cy="627496"/>
      </dsp:txXfrm>
    </dsp:sp>
    <dsp:sp modelId="{AE7F98F1-0197-4254-9653-E7D6F2AC5B44}">
      <dsp:nvSpPr>
        <dsp:cNvPr id="0" name=""/>
        <dsp:cNvSpPr/>
      </dsp:nvSpPr>
      <dsp:spPr>
        <a:xfrm>
          <a:off x="4675604" y="705933"/>
          <a:ext cx="156874" cy="156874"/>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4FFB8-C620-46DA-9D4C-722468CC7B1D}">
      <dsp:nvSpPr>
        <dsp:cNvPr id="0" name=""/>
        <dsp:cNvSpPr/>
      </dsp:nvSpPr>
      <dsp:spPr>
        <a:xfrm>
          <a:off x="0" y="0"/>
          <a:ext cx="10564536"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8015EE-82BA-492C-95DC-9F11BA3584F2}">
      <dsp:nvSpPr>
        <dsp:cNvPr id="0" name=""/>
        <dsp:cNvSpPr/>
      </dsp:nvSpPr>
      <dsp:spPr>
        <a:xfrm>
          <a:off x="0" y="0"/>
          <a:ext cx="2517417" cy="4403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sr-Cyrl-RS" sz="1600" b="1" kern="1200" dirty="0" smtClean="0"/>
            <a:t>А) </a:t>
          </a:r>
          <a:r>
            <a:rPr lang="sr-Cyrl-RS" sz="1600" b="1" i="1" kern="1200" dirty="0" smtClean="0">
              <a:solidFill>
                <a:srgbClr val="FF0000"/>
              </a:solidFill>
            </a:rPr>
            <a:t>За ниво Републике Србије, аутономне покрајине и </a:t>
          </a:r>
          <a:r>
            <a:rPr lang="sr-Cyrl-RS" sz="1600" b="1" i="1" u="sng" kern="1200" dirty="0" smtClean="0">
              <a:solidFill>
                <a:srgbClr val="00B050"/>
              </a:solidFill>
            </a:rPr>
            <a:t>јединице локалне самоуправе </a:t>
          </a:r>
          <a:endParaRPr lang="en-US" sz="1600" b="0" i="1" u="sng" kern="1200" dirty="0" smtClean="0">
            <a:solidFill>
              <a:srgbClr val="00B050"/>
            </a:solidFill>
          </a:endParaRPr>
        </a:p>
      </dsp:txBody>
      <dsp:txXfrm>
        <a:off x="0" y="0"/>
        <a:ext cx="2517417" cy="4403285"/>
      </dsp:txXfrm>
    </dsp:sp>
    <dsp:sp modelId="{3D8FBCC4-148F-473F-817D-66DA3A9E2269}">
      <dsp:nvSpPr>
        <dsp:cNvPr id="0" name=""/>
        <dsp:cNvSpPr/>
      </dsp:nvSpPr>
      <dsp:spPr>
        <a:xfrm>
          <a:off x="2668148" y="199953"/>
          <a:ext cx="2726111" cy="3999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sr-Cyrl-RS" sz="1600" b="0" i="1" kern="1200" dirty="0" smtClean="0"/>
            <a:t>Положај и карактеристика територије</a:t>
          </a:r>
          <a:endParaRPr lang="en-US" sz="1600" b="0" i="1" u="none" kern="1200" dirty="0" smtClean="0">
            <a:solidFill>
              <a:schemeClr val="tx1"/>
            </a:solidFill>
          </a:endParaRPr>
        </a:p>
      </dsp:txBody>
      <dsp:txXfrm>
        <a:off x="2668148" y="199953"/>
        <a:ext cx="2726111" cy="3999077"/>
      </dsp:txXfrm>
    </dsp:sp>
    <dsp:sp modelId="{FA87FF1E-7964-45FB-B781-693C70F31B5A}">
      <dsp:nvSpPr>
        <dsp:cNvPr id="0" name=""/>
        <dsp:cNvSpPr/>
      </dsp:nvSpPr>
      <dsp:spPr>
        <a:xfrm>
          <a:off x="5544989" y="199953"/>
          <a:ext cx="3868745" cy="665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533400" rtl="0">
            <a:lnSpc>
              <a:spcPct val="90000"/>
            </a:lnSpc>
            <a:spcBef>
              <a:spcPct val="0"/>
            </a:spcBef>
            <a:spcAft>
              <a:spcPct val="35000"/>
            </a:spcAft>
          </a:pPr>
          <a:r>
            <a:rPr lang="sr-Cyrl-RS" sz="1200" kern="1200" dirty="0" smtClean="0"/>
            <a:t>Географски положај</a:t>
          </a:r>
          <a:endParaRPr lang="en-US" sz="1200" b="0" u="none" kern="1200" dirty="0" smtClean="0">
            <a:solidFill>
              <a:schemeClr val="tx1"/>
            </a:solidFill>
          </a:endParaRPr>
        </a:p>
      </dsp:txBody>
      <dsp:txXfrm>
        <a:off x="5544989" y="199953"/>
        <a:ext cx="3868745" cy="665861"/>
      </dsp:txXfrm>
    </dsp:sp>
    <dsp:sp modelId="{AF3E18C8-FE95-4D67-809E-3B91F9DBE3EF}">
      <dsp:nvSpPr>
        <dsp:cNvPr id="0" name=""/>
        <dsp:cNvSpPr/>
      </dsp:nvSpPr>
      <dsp:spPr>
        <a:xfrm>
          <a:off x="5394259" y="865815"/>
          <a:ext cx="3868745"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301796-8BBB-4452-B661-99FE72358DE6}">
      <dsp:nvSpPr>
        <dsp:cNvPr id="0" name=""/>
        <dsp:cNvSpPr/>
      </dsp:nvSpPr>
      <dsp:spPr>
        <a:xfrm>
          <a:off x="5544989" y="865815"/>
          <a:ext cx="3868745" cy="665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sr-Cyrl-RS" sz="1200" kern="1200" dirty="0" smtClean="0"/>
            <a:t>Хидрографске карактеристике</a:t>
          </a:r>
          <a:endParaRPr lang="en-US" sz="1200" kern="1200" dirty="0"/>
        </a:p>
      </dsp:txBody>
      <dsp:txXfrm>
        <a:off x="5544989" y="865815"/>
        <a:ext cx="3868745" cy="665861"/>
      </dsp:txXfrm>
    </dsp:sp>
    <dsp:sp modelId="{0F6FFB8E-2C87-401D-A304-0E07618A423E}">
      <dsp:nvSpPr>
        <dsp:cNvPr id="0" name=""/>
        <dsp:cNvSpPr/>
      </dsp:nvSpPr>
      <dsp:spPr>
        <a:xfrm>
          <a:off x="5394259" y="1531677"/>
          <a:ext cx="3868745"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196B50-D56A-4B98-8FDB-7B3365849F0E}">
      <dsp:nvSpPr>
        <dsp:cNvPr id="0" name=""/>
        <dsp:cNvSpPr/>
      </dsp:nvSpPr>
      <dsp:spPr>
        <a:xfrm>
          <a:off x="5544989" y="1531677"/>
          <a:ext cx="3868745" cy="665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sr-Cyrl-RS" sz="1200" kern="1200" dirty="0" smtClean="0"/>
            <a:t>Метеоролошко-климатске карактеристике</a:t>
          </a:r>
          <a:endParaRPr lang="en-US" sz="1200" kern="1200" dirty="0"/>
        </a:p>
      </dsp:txBody>
      <dsp:txXfrm>
        <a:off x="5544989" y="1531677"/>
        <a:ext cx="3868745" cy="665861"/>
      </dsp:txXfrm>
    </dsp:sp>
    <dsp:sp modelId="{1363F575-8FEF-448D-AE50-5AA7DCA551ED}">
      <dsp:nvSpPr>
        <dsp:cNvPr id="0" name=""/>
        <dsp:cNvSpPr/>
      </dsp:nvSpPr>
      <dsp:spPr>
        <a:xfrm>
          <a:off x="5394259" y="2197539"/>
          <a:ext cx="3868745"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E9519E-60C3-4191-94CF-F1A3AE499F2E}">
      <dsp:nvSpPr>
        <dsp:cNvPr id="0" name=""/>
        <dsp:cNvSpPr/>
      </dsp:nvSpPr>
      <dsp:spPr>
        <a:xfrm>
          <a:off x="5544989" y="2197539"/>
          <a:ext cx="3868745" cy="665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sr-Cyrl-RS" sz="1200" kern="1200" dirty="0" smtClean="0"/>
            <a:t>Демографске карактеристике (број становника, полна структура, старосна структура, лица са инвалидитетом)</a:t>
          </a:r>
          <a:endParaRPr lang="en-US" sz="1200" kern="1200" dirty="0"/>
        </a:p>
      </dsp:txBody>
      <dsp:txXfrm>
        <a:off x="5544989" y="2197539"/>
        <a:ext cx="3868745" cy="665861"/>
      </dsp:txXfrm>
    </dsp:sp>
    <dsp:sp modelId="{F45B206F-36CD-4B77-AFE1-ADB6EF1C1BAD}">
      <dsp:nvSpPr>
        <dsp:cNvPr id="0" name=""/>
        <dsp:cNvSpPr/>
      </dsp:nvSpPr>
      <dsp:spPr>
        <a:xfrm>
          <a:off x="5394259" y="2863401"/>
          <a:ext cx="3868745"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DAE800-CA1B-4FF6-8BCC-3EFCFD84ED15}">
      <dsp:nvSpPr>
        <dsp:cNvPr id="0" name=""/>
        <dsp:cNvSpPr/>
      </dsp:nvSpPr>
      <dsp:spPr>
        <a:xfrm>
          <a:off x="5544989" y="2863401"/>
          <a:ext cx="3868745" cy="665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sr-Cyrl-RS" sz="1200" kern="1200" smtClean="0"/>
            <a:t>Пољопривреда</a:t>
          </a:r>
          <a:endParaRPr lang="en-US" sz="1200" kern="1200"/>
        </a:p>
      </dsp:txBody>
      <dsp:txXfrm>
        <a:off x="5544989" y="2863401"/>
        <a:ext cx="3868745" cy="665861"/>
      </dsp:txXfrm>
    </dsp:sp>
    <dsp:sp modelId="{BC462962-BC17-402F-B780-20BAD64AF1B1}">
      <dsp:nvSpPr>
        <dsp:cNvPr id="0" name=""/>
        <dsp:cNvSpPr/>
      </dsp:nvSpPr>
      <dsp:spPr>
        <a:xfrm>
          <a:off x="5394259" y="3529263"/>
          <a:ext cx="3868745"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DB0A29-E4EE-46DC-85F3-E2D6614E6190}">
      <dsp:nvSpPr>
        <dsp:cNvPr id="0" name=""/>
        <dsp:cNvSpPr/>
      </dsp:nvSpPr>
      <dsp:spPr>
        <a:xfrm>
          <a:off x="5544989" y="3529263"/>
          <a:ext cx="3868745" cy="665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sr-Cyrl-RS" sz="1200" kern="1200" dirty="0" smtClean="0"/>
            <a:t>Материјална и културна добра и заштићена природна добра.</a:t>
          </a:r>
          <a:endParaRPr lang="en-US" sz="1200" kern="1200" dirty="0"/>
        </a:p>
      </dsp:txBody>
      <dsp:txXfrm>
        <a:off x="5544989" y="3529263"/>
        <a:ext cx="3868745" cy="665861"/>
      </dsp:txXfrm>
    </dsp:sp>
    <dsp:sp modelId="{69085DAA-543E-4952-8B58-5EF305E9CD10}">
      <dsp:nvSpPr>
        <dsp:cNvPr id="0" name=""/>
        <dsp:cNvSpPr/>
      </dsp:nvSpPr>
      <dsp:spPr>
        <a:xfrm>
          <a:off x="2517417" y="4199031"/>
          <a:ext cx="8038951"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3A78A-D00D-43B7-8FE2-0C8B4D9DC290}">
      <dsp:nvSpPr>
        <dsp:cNvPr id="0" name=""/>
        <dsp:cNvSpPr/>
      </dsp:nvSpPr>
      <dsp:spPr>
        <a:xfrm>
          <a:off x="0" y="470622"/>
          <a:ext cx="10564536" cy="627496"/>
        </a:xfrm>
        <a:prstGeom prst="notchedRightArrow">
          <a:avLst/>
        </a:prstGeom>
        <a:gradFill rotWithShape="0">
          <a:gsLst>
            <a:gs pos="0">
              <a:schemeClr val="accent1">
                <a:tint val="40000"/>
                <a:hueOff val="0"/>
                <a:satOff val="0"/>
                <a:lumOff val="0"/>
                <a:alphaOff val="0"/>
                <a:tint val="96000"/>
                <a:lumMod val="104000"/>
              </a:schemeClr>
            </a:gs>
            <a:gs pos="100000">
              <a:schemeClr val="accent1">
                <a:tint val="40000"/>
                <a:hueOff val="0"/>
                <a:satOff val="0"/>
                <a:lumOff val="0"/>
                <a:alphaOff val="0"/>
                <a:shade val="98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A4B61F5-FEF3-4F0A-8821-9C7999147BBC}">
      <dsp:nvSpPr>
        <dsp:cNvPr id="0" name=""/>
        <dsp:cNvSpPr/>
      </dsp:nvSpPr>
      <dsp:spPr>
        <a:xfrm>
          <a:off x="0" y="0"/>
          <a:ext cx="9508082" cy="62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rtl="0">
            <a:lnSpc>
              <a:spcPct val="90000"/>
            </a:lnSpc>
            <a:spcBef>
              <a:spcPct val="0"/>
            </a:spcBef>
            <a:spcAft>
              <a:spcPct val="35000"/>
            </a:spcAft>
          </a:pPr>
          <a:r>
            <a:rPr lang="sr-Cyrl-RS" sz="2200" b="1" u="sng" kern="1200" dirty="0" smtClean="0"/>
            <a:t>Процена ризика</a:t>
          </a:r>
          <a:r>
            <a:rPr lang="en-US" sz="2200" b="1" u="sng" kern="1200" dirty="0" smtClean="0"/>
            <a:t>– </a:t>
          </a:r>
          <a:r>
            <a:rPr lang="sr-Cyrl-RS" sz="2200" b="1" i="1" u="sng" kern="1200" dirty="0" smtClean="0">
              <a:solidFill>
                <a:srgbClr val="FF0000"/>
              </a:solidFill>
            </a:rPr>
            <a:t>ОПШТИ ДЕО</a:t>
          </a:r>
          <a:endParaRPr lang="en-US" sz="2200" b="1" i="1" u="sng" kern="1200" dirty="0">
            <a:solidFill>
              <a:srgbClr val="FF0000"/>
            </a:solidFill>
          </a:endParaRPr>
        </a:p>
      </dsp:txBody>
      <dsp:txXfrm>
        <a:off x="0" y="0"/>
        <a:ext cx="9508082" cy="627496"/>
      </dsp:txXfrm>
    </dsp:sp>
    <dsp:sp modelId="{AE7F98F1-0197-4254-9653-E7D6F2AC5B44}">
      <dsp:nvSpPr>
        <dsp:cNvPr id="0" name=""/>
        <dsp:cNvSpPr/>
      </dsp:nvSpPr>
      <dsp:spPr>
        <a:xfrm>
          <a:off x="4675604" y="705933"/>
          <a:ext cx="156874" cy="156874"/>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4FFB8-C620-46DA-9D4C-722468CC7B1D}">
      <dsp:nvSpPr>
        <dsp:cNvPr id="0" name=""/>
        <dsp:cNvSpPr/>
      </dsp:nvSpPr>
      <dsp:spPr>
        <a:xfrm>
          <a:off x="0" y="2150"/>
          <a:ext cx="10564536"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8015EE-82BA-492C-95DC-9F11BA3584F2}">
      <dsp:nvSpPr>
        <dsp:cNvPr id="0" name=""/>
        <dsp:cNvSpPr/>
      </dsp:nvSpPr>
      <dsp:spPr>
        <a:xfrm>
          <a:off x="0" y="2150"/>
          <a:ext cx="2743042" cy="439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sr-Cyrl-RS" sz="1600" b="1" kern="1200" dirty="0" smtClean="0"/>
            <a:t>А) </a:t>
          </a:r>
          <a:r>
            <a:rPr lang="sr-Cyrl-RS" sz="1600" b="1" i="1" u="none" kern="1200" dirty="0" smtClean="0">
              <a:solidFill>
                <a:srgbClr val="FF0000"/>
              </a:solidFill>
            </a:rPr>
            <a:t>За ниво Републике Србије, аутономне покрајине и </a:t>
          </a:r>
          <a:r>
            <a:rPr lang="sr-Cyrl-RS" sz="1600" b="1" i="1" u="sng" kern="1200" dirty="0" smtClean="0">
              <a:solidFill>
                <a:srgbClr val="00B050"/>
              </a:solidFill>
            </a:rPr>
            <a:t>јединице локалне самоуправе </a:t>
          </a:r>
          <a:endParaRPr lang="en-US" sz="1600" b="0" i="1" u="sng" kern="1200" dirty="0" smtClean="0">
            <a:solidFill>
              <a:srgbClr val="00B050"/>
            </a:solidFill>
          </a:endParaRPr>
        </a:p>
      </dsp:txBody>
      <dsp:txXfrm>
        <a:off x="0" y="2150"/>
        <a:ext cx="2743042" cy="4398984"/>
      </dsp:txXfrm>
    </dsp:sp>
    <dsp:sp modelId="{6CF907C3-E3F9-4B1E-A52A-D0B4B284F563}">
      <dsp:nvSpPr>
        <dsp:cNvPr id="0" name=""/>
        <dsp:cNvSpPr/>
      </dsp:nvSpPr>
      <dsp:spPr>
        <a:xfrm>
          <a:off x="2889594" y="201908"/>
          <a:ext cx="2725207" cy="3995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sr-Cyrl-RS" sz="1600" b="0" i="1" kern="1200" dirty="0" smtClean="0"/>
            <a:t>Објекти и друга инфраструктура од посебног значаја (критична инфраструктура)</a:t>
          </a:r>
          <a:endParaRPr lang="en-US" sz="1600" b="0" i="1" kern="1200" dirty="0"/>
        </a:p>
      </dsp:txBody>
      <dsp:txXfrm>
        <a:off x="2889594" y="201908"/>
        <a:ext cx="2725207" cy="3995171"/>
      </dsp:txXfrm>
    </dsp:sp>
    <dsp:sp modelId="{816A3CFD-35A4-4483-8BD6-787C341FC088}">
      <dsp:nvSpPr>
        <dsp:cNvPr id="0" name=""/>
        <dsp:cNvSpPr/>
      </dsp:nvSpPr>
      <dsp:spPr>
        <a:xfrm>
          <a:off x="5761354" y="201908"/>
          <a:ext cx="3761500" cy="36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sr-Cyrl-RS" sz="1200" kern="1200" dirty="0" smtClean="0"/>
            <a:t>Електроенергетска инфраструктура</a:t>
          </a:r>
          <a:endParaRPr lang="en-US" sz="1200" kern="1200" dirty="0"/>
        </a:p>
      </dsp:txBody>
      <dsp:txXfrm>
        <a:off x="5761354" y="201908"/>
        <a:ext cx="3761500" cy="362842"/>
      </dsp:txXfrm>
    </dsp:sp>
    <dsp:sp modelId="{2A750653-2252-48E5-B497-8EFB83333F0B}">
      <dsp:nvSpPr>
        <dsp:cNvPr id="0" name=""/>
        <dsp:cNvSpPr/>
      </dsp:nvSpPr>
      <dsp:spPr>
        <a:xfrm>
          <a:off x="5614802" y="564751"/>
          <a:ext cx="3761500"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7B008A-B71C-4F57-AD05-2F49EE676CE4}">
      <dsp:nvSpPr>
        <dsp:cNvPr id="0" name=""/>
        <dsp:cNvSpPr/>
      </dsp:nvSpPr>
      <dsp:spPr>
        <a:xfrm>
          <a:off x="5761354" y="564751"/>
          <a:ext cx="3761500" cy="36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sr-Cyrl-RS" sz="1200" kern="1200" dirty="0" smtClean="0"/>
            <a:t>Телекомуникациона инфраструктура</a:t>
          </a:r>
          <a:endParaRPr lang="en-US" sz="1200" kern="1200" dirty="0"/>
        </a:p>
      </dsp:txBody>
      <dsp:txXfrm>
        <a:off x="5761354" y="564751"/>
        <a:ext cx="3761500" cy="362842"/>
      </dsp:txXfrm>
    </dsp:sp>
    <dsp:sp modelId="{E156929A-8FB7-4C71-8026-EECB8504B3AF}">
      <dsp:nvSpPr>
        <dsp:cNvPr id="0" name=""/>
        <dsp:cNvSpPr/>
      </dsp:nvSpPr>
      <dsp:spPr>
        <a:xfrm>
          <a:off x="5614802" y="927594"/>
          <a:ext cx="3761500"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F8A793-7F87-4D33-9CEC-4BE55DA069AB}">
      <dsp:nvSpPr>
        <dsp:cNvPr id="0" name=""/>
        <dsp:cNvSpPr/>
      </dsp:nvSpPr>
      <dsp:spPr>
        <a:xfrm>
          <a:off x="5761354" y="927594"/>
          <a:ext cx="3761500" cy="36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sr-Cyrl-RS" sz="1200" kern="1200" dirty="0" smtClean="0"/>
            <a:t>Саобраћајна инфраструктура</a:t>
          </a:r>
          <a:endParaRPr lang="en-US" sz="1200" kern="1200" dirty="0"/>
        </a:p>
      </dsp:txBody>
      <dsp:txXfrm>
        <a:off x="5761354" y="927594"/>
        <a:ext cx="3761500" cy="362842"/>
      </dsp:txXfrm>
    </dsp:sp>
    <dsp:sp modelId="{2FF06508-FB9D-40F7-A84C-71891E927976}">
      <dsp:nvSpPr>
        <dsp:cNvPr id="0" name=""/>
        <dsp:cNvSpPr/>
      </dsp:nvSpPr>
      <dsp:spPr>
        <a:xfrm>
          <a:off x="5614802" y="1290436"/>
          <a:ext cx="3761500"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156B9F-6B45-4ABC-9D13-2008F62BF7E9}">
      <dsp:nvSpPr>
        <dsp:cNvPr id="0" name=""/>
        <dsp:cNvSpPr/>
      </dsp:nvSpPr>
      <dsp:spPr>
        <a:xfrm>
          <a:off x="5761354" y="1290436"/>
          <a:ext cx="3761500" cy="36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sr-Cyrl-RS" sz="1200" kern="1200" dirty="0" smtClean="0"/>
            <a:t>Здравствена и социјална заштита</a:t>
          </a:r>
          <a:endParaRPr lang="en-US" sz="1200" kern="1200" dirty="0"/>
        </a:p>
      </dsp:txBody>
      <dsp:txXfrm>
        <a:off x="5761354" y="1290436"/>
        <a:ext cx="3761500" cy="362842"/>
      </dsp:txXfrm>
    </dsp:sp>
    <dsp:sp modelId="{B27B6F94-EE94-40EA-A772-B759AFCDF544}">
      <dsp:nvSpPr>
        <dsp:cNvPr id="0" name=""/>
        <dsp:cNvSpPr/>
      </dsp:nvSpPr>
      <dsp:spPr>
        <a:xfrm>
          <a:off x="5614802" y="1653279"/>
          <a:ext cx="3761500"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3D724D-D781-4ED7-BD5E-420F8B26A136}">
      <dsp:nvSpPr>
        <dsp:cNvPr id="0" name=""/>
        <dsp:cNvSpPr/>
      </dsp:nvSpPr>
      <dsp:spPr>
        <a:xfrm>
          <a:off x="5761354" y="1653279"/>
          <a:ext cx="3761500" cy="36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sr-Cyrl-RS" sz="1200" kern="1200" dirty="0" smtClean="0"/>
            <a:t>Водопривредна инфраструктура</a:t>
          </a:r>
          <a:endParaRPr lang="en-US" sz="1200" kern="1200" dirty="0"/>
        </a:p>
      </dsp:txBody>
      <dsp:txXfrm>
        <a:off x="5761354" y="1653279"/>
        <a:ext cx="3761500" cy="362842"/>
      </dsp:txXfrm>
    </dsp:sp>
    <dsp:sp modelId="{FE0AA85A-16BD-40D4-AAA1-040AA6708456}">
      <dsp:nvSpPr>
        <dsp:cNvPr id="0" name=""/>
        <dsp:cNvSpPr/>
      </dsp:nvSpPr>
      <dsp:spPr>
        <a:xfrm>
          <a:off x="5614802" y="2016122"/>
          <a:ext cx="3761500"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34D445-6543-43A9-A9B1-033867D4A905}">
      <dsp:nvSpPr>
        <dsp:cNvPr id="0" name=""/>
        <dsp:cNvSpPr/>
      </dsp:nvSpPr>
      <dsp:spPr>
        <a:xfrm>
          <a:off x="5761354" y="2016122"/>
          <a:ext cx="3761500" cy="36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sr-Cyrl-RS" sz="1200" kern="1200" dirty="0" smtClean="0"/>
            <a:t>Снабдевање становништва храном</a:t>
          </a:r>
          <a:endParaRPr lang="en-US" sz="1200" kern="1200" dirty="0"/>
        </a:p>
      </dsp:txBody>
      <dsp:txXfrm>
        <a:off x="5761354" y="2016122"/>
        <a:ext cx="3761500" cy="362842"/>
      </dsp:txXfrm>
    </dsp:sp>
    <dsp:sp modelId="{0813A712-3BC0-4FF7-9663-523E5179FA3B}">
      <dsp:nvSpPr>
        <dsp:cNvPr id="0" name=""/>
        <dsp:cNvSpPr/>
      </dsp:nvSpPr>
      <dsp:spPr>
        <a:xfrm>
          <a:off x="5614802" y="2378965"/>
          <a:ext cx="3761500"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2FC6CA-4137-48B8-B673-8D9B5BD1B98A}">
      <dsp:nvSpPr>
        <dsp:cNvPr id="0" name=""/>
        <dsp:cNvSpPr/>
      </dsp:nvSpPr>
      <dsp:spPr>
        <a:xfrm>
          <a:off x="5761354" y="2378965"/>
          <a:ext cx="3761500" cy="36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sr-Cyrl-RS" sz="1200" kern="1200" dirty="0" smtClean="0"/>
            <a:t>Финансије</a:t>
          </a:r>
          <a:endParaRPr lang="en-US" sz="1200" kern="1200" dirty="0"/>
        </a:p>
      </dsp:txBody>
      <dsp:txXfrm>
        <a:off x="5761354" y="2378965"/>
        <a:ext cx="3761500" cy="362842"/>
      </dsp:txXfrm>
    </dsp:sp>
    <dsp:sp modelId="{132273B4-4288-4F2E-A1D8-C7915D0BC720}">
      <dsp:nvSpPr>
        <dsp:cNvPr id="0" name=""/>
        <dsp:cNvSpPr/>
      </dsp:nvSpPr>
      <dsp:spPr>
        <a:xfrm>
          <a:off x="5614802" y="2741807"/>
          <a:ext cx="3761500"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381A68-EDF2-459E-A561-A5648C2F3F1B}">
      <dsp:nvSpPr>
        <dsp:cNvPr id="0" name=""/>
        <dsp:cNvSpPr/>
      </dsp:nvSpPr>
      <dsp:spPr>
        <a:xfrm>
          <a:off x="5761354" y="2741807"/>
          <a:ext cx="3761500" cy="36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sr-Cyrl-RS" sz="1200" kern="1200" dirty="0" smtClean="0"/>
            <a:t>Производња и складиштење опасних материја</a:t>
          </a:r>
          <a:endParaRPr lang="en-US" sz="1200" kern="1200" dirty="0"/>
        </a:p>
      </dsp:txBody>
      <dsp:txXfrm>
        <a:off x="5761354" y="2741807"/>
        <a:ext cx="3761500" cy="362842"/>
      </dsp:txXfrm>
    </dsp:sp>
    <dsp:sp modelId="{65184ED7-8F75-42F9-AE45-EC444C6629B4}">
      <dsp:nvSpPr>
        <dsp:cNvPr id="0" name=""/>
        <dsp:cNvSpPr/>
      </dsp:nvSpPr>
      <dsp:spPr>
        <a:xfrm>
          <a:off x="5614802" y="3104650"/>
          <a:ext cx="3761500"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CDB0A9-830E-4C98-9A45-89F678D52064}">
      <dsp:nvSpPr>
        <dsp:cNvPr id="0" name=""/>
        <dsp:cNvSpPr/>
      </dsp:nvSpPr>
      <dsp:spPr>
        <a:xfrm>
          <a:off x="5761354" y="3104650"/>
          <a:ext cx="3761500" cy="36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sr-Cyrl-RS" sz="1200" kern="1200" dirty="0" smtClean="0"/>
            <a:t>Органи државне управе и хитне службе</a:t>
          </a:r>
          <a:endParaRPr lang="en-US" sz="1200" kern="1200" dirty="0"/>
        </a:p>
      </dsp:txBody>
      <dsp:txXfrm>
        <a:off x="5761354" y="3104650"/>
        <a:ext cx="3761500" cy="362842"/>
      </dsp:txXfrm>
    </dsp:sp>
    <dsp:sp modelId="{1EBBB2BE-B66F-4EBE-A002-2CF9C19EF46B}">
      <dsp:nvSpPr>
        <dsp:cNvPr id="0" name=""/>
        <dsp:cNvSpPr/>
      </dsp:nvSpPr>
      <dsp:spPr>
        <a:xfrm>
          <a:off x="5614802" y="3467493"/>
          <a:ext cx="3761500"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E85280-026F-4AEF-8769-7AA36FDAAD74}">
      <dsp:nvSpPr>
        <dsp:cNvPr id="0" name=""/>
        <dsp:cNvSpPr/>
      </dsp:nvSpPr>
      <dsp:spPr>
        <a:xfrm>
          <a:off x="5761354" y="3467493"/>
          <a:ext cx="3761500" cy="36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sr-Cyrl-RS" sz="1200" kern="1200" dirty="0" smtClean="0"/>
            <a:t>Национални споменици и вредности</a:t>
          </a:r>
          <a:endParaRPr lang="en-US" sz="1200" kern="1200" dirty="0"/>
        </a:p>
      </dsp:txBody>
      <dsp:txXfrm>
        <a:off x="5761354" y="3467493"/>
        <a:ext cx="3761500" cy="362842"/>
      </dsp:txXfrm>
    </dsp:sp>
    <dsp:sp modelId="{5DA370EF-3978-4076-A88C-99F5680A4B97}">
      <dsp:nvSpPr>
        <dsp:cNvPr id="0" name=""/>
        <dsp:cNvSpPr/>
      </dsp:nvSpPr>
      <dsp:spPr>
        <a:xfrm>
          <a:off x="5614802" y="3830336"/>
          <a:ext cx="3761500"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23E4DD-9642-4E3C-9CE0-AF671FC19A24}">
      <dsp:nvSpPr>
        <dsp:cNvPr id="0" name=""/>
        <dsp:cNvSpPr/>
      </dsp:nvSpPr>
      <dsp:spPr>
        <a:xfrm>
          <a:off x="5761354" y="3830336"/>
          <a:ext cx="3761500" cy="36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sr-Cyrl-RS" sz="1200" kern="1200" dirty="0" smtClean="0"/>
            <a:t>Наука и образовање</a:t>
          </a:r>
          <a:endParaRPr lang="en-US" sz="1200" kern="1200" dirty="0"/>
        </a:p>
      </dsp:txBody>
      <dsp:txXfrm>
        <a:off x="5761354" y="3830336"/>
        <a:ext cx="3761500" cy="362842"/>
      </dsp:txXfrm>
    </dsp:sp>
    <dsp:sp modelId="{02E43332-8806-4F6C-9535-A2D39D35F16D}">
      <dsp:nvSpPr>
        <dsp:cNvPr id="0" name=""/>
        <dsp:cNvSpPr/>
      </dsp:nvSpPr>
      <dsp:spPr>
        <a:xfrm>
          <a:off x="2743042" y="4197080"/>
          <a:ext cx="7816105"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3A78A-D00D-43B7-8FE2-0C8B4D9DC290}">
      <dsp:nvSpPr>
        <dsp:cNvPr id="0" name=""/>
        <dsp:cNvSpPr/>
      </dsp:nvSpPr>
      <dsp:spPr>
        <a:xfrm>
          <a:off x="0" y="470622"/>
          <a:ext cx="10564536" cy="627496"/>
        </a:xfrm>
        <a:prstGeom prst="notchedRightArrow">
          <a:avLst/>
        </a:prstGeom>
        <a:gradFill rotWithShape="0">
          <a:gsLst>
            <a:gs pos="0">
              <a:schemeClr val="accent1">
                <a:tint val="40000"/>
                <a:hueOff val="0"/>
                <a:satOff val="0"/>
                <a:lumOff val="0"/>
                <a:alphaOff val="0"/>
                <a:tint val="96000"/>
                <a:lumMod val="104000"/>
              </a:schemeClr>
            </a:gs>
            <a:gs pos="100000">
              <a:schemeClr val="accent1">
                <a:tint val="40000"/>
                <a:hueOff val="0"/>
                <a:satOff val="0"/>
                <a:lumOff val="0"/>
                <a:alphaOff val="0"/>
                <a:shade val="98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A4B61F5-FEF3-4F0A-8821-9C7999147BBC}">
      <dsp:nvSpPr>
        <dsp:cNvPr id="0" name=""/>
        <dsp:cNvSpPr/>
      </dsp:nvSpPr>
      <dsp:spPr>
        <a:xfrm>
          <a:off x="0" y="0"/>
          <a:ext cx="9508082" cy="62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rtl="0">
            <a:lnSpc>
              <a:spcPct val="90000"/>
            </a:lnSpc>
            <a:spcBef>
              <a:spcPct val="0"/>
            </a:spcBef>
            <a:spcAft>
              <a:spcPct val="35000"/>
            </a:spcAft>
          </a:pPr>
          <a:r>
            <a:rPr lang="sr-Cyrl-RS" sz="2200" b="1" u="sng" kern="1200" dirty="0" smtClean="0"/>
            <a:t>Процена ризика</a:t>
          </a:r>
          <a:r>
            <a:rPr lang="en-US" sz="2200" b="1" u="sng" kern="1200" dirty="0" smtClean="0"/>
            <a:t>– </a:t>
          </a:r>
          <a:r>
            <a:rPr lang="sr-Cyrl-RS" sz="2200" b="1" i="1" u="sng" kern="1200" dirty="0" smtClean="0">
              <a:solidFill>
                <a:srgbClr val="FF0000"/>
              </a:solidFill>
            </a:rPr>
            <a:t>ОПШТИ ДЕО</a:t>
          </a:r>
          <a:endParaRPr lang="en-US" sz="2200" b="1" i="1" u="sng" kern="1200" dirty="0">
            <a:solidFill>
              <a:srgbClr val="FF0000"/>
            </a:solidFill>
          </a:endParaRPr>
        </a:p>
      </dsp:txBody>
      <dsp:txXfrm>
        <a:off x="0" y="0"/>
        <a:ext cx="9508082" cy="627496"/>
      </dsp:txXfrm>
    </dsp:sp>
    <dsp:sp modelId="{AE7F98F1-0197-4254-9653-E7D6F2AC5B44}">
      <dsp:nvSpPr>
        <dsp:cNvPr id="0" name=""/>
        <dsp:cNvSpPr/>
      </dsp:nvSpPr>
      <dsp:spPr>
        <a:xfrm>
          <a:off x="4675604" y="705933"/>
          <a:ext cx="156874" cy="156874"/>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4FFB8-C620-46DA-9D4C-722468CC7B1D}">
      <dsp:nvSpPr>
        <dsp:cNvPr id="0" name=""/>
        <dsp:cNvSpPr/>
      </dsp:nvSpPr>
      <dsp:spPr>
        <a:xfrm>
          <a:off x="0" y="2721"/>
          <a:ext cx="10564536"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8015EE-82BA-492C-95DC-9F11BA3584F2}">
      <dsp:nvSpPr>
        <dsp:cNvPr id="0" name=""/>
        <dsp:cNvSpPr/>
      </dsp:nvSpPr>
      <dsp:spPr>
        <a:xfrm>
          <a:off x="0" y="2721"/>
          <a:ext cx="1743993" cy="5568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b="1" kern="1200" dirty="0" smtClean="0"/>
            <a:t>Б) </a:t>
          </a:r>
          <a:r>
            <a:rPr lang="ru-RU" sz="1600" b="1" u="sng" kern="1200" dirty="0" smtClean="0">
              <a:solidFill>
                <a:srgbClr val="00B0F0"/>
              </a:solidFill>
            </a:rPr>
            <a:t>Привредна друштва, друга правна лица и органи др­ жавне управе</a:t>
          </a:r>
          <a:endParaRPr lang="en-US" sz="1600" b="0" u="sng" kern="1200" dirty="0" smtClean="0">
            <a:solidFill>
              <a:srgbClr val="00B0F0"/>
            </a:solidFill>
          </a:endParaRPr>
        </a:p>
      </dsp:txBody>
      <dsp:txXfrm>
        <a:off x="0" y="2721"/>
        <a:ext cx="1743993" cy="5568106"/>
      </dsp:txXfrm>
    </dsp:sp>
    <dsp:sp modelId="{6CF907C3-E3F9-4B1E-A52A-D0B4B284F563}">
      <dsp:nvSpPr>
        <dsp:cNvPr id="0" name=""/>
        <dsp:cNvSpPr/>
      </dsp:nvSpPr>
      <dsp:spPr>
        <a:xfrm>
          <a:off x="1902461" y="255570"/>
          <a:ext cx="1755548" cy="5056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sr-Cyrl-RS" sz="1600" b="0" i="1" kern="1200" dirty="0" smtClean="0"/>
            <a:t>Општи подаци</a:t>
          </a:r>
          <a:endParaRPr lang="en-US" sz="1600" b="0" i="1" kern="1200" dirty="0"/>
        </a:p>
      </dsp:txBody>
      <dsp:txXfrm>
        <a:off x="1902461" y="255570"/>
        <a:ext cx="1755548" cy="5056971"/>
      </dsp:txXfrm>
    </dsp:sp>
    <dsp:sp modelId="{816A3CFD-35A4-4483-8BD6-787C341FC088}">
      <dsp:nvSpPr>
        <dsp:cNvPr id="0" name=""/>
        <dsp:cNvSpPr/>
      </dsp:nvSpPr>
      <dsp:spPr>
        <a:xfrm>
          <a:off x="3816477" y="255570"/>
          <a:ext cx="6120014" cy="561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200" kern="1200" dirty="0" smtClean="0"/>
            <a:t>Назив, матични број, шифра делатности, адреса седишта и адреса постројења, подаци о одговорном лицу;</a:t>
          </a:r>
          <a:endParaRPr lang="en-US" sz="1200" kern="1200" dirty="0"/>
        </a:p>
      </dsp:txBody>
      <dsp:txXfrm>
        <a:off x="3816477" y="255570"/>
        <a:ext cx="6120014" cy="561748"/>
      </dsp:txXfrm>
    </dsp:sp>
    <dsp:sp modelId="{2A750653-2252-48E5-B497-8EFB83333F0B}">
      <dsp:nvSpPr>
        <dsp:cNvPr id="0" name=""/>
        <dsp:cNvSpPr/>
      </dsp:nvSpPr>
      <dsp:spPr>
        <a:xfrm>
          <a:off x="3658009" y="817318"/>
          <a:ext cx="4067346"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27051D-0C25-40C4-9600-5EADF4E7DD55}">
      <dsp:nvSpPr>
        <dsp:cNvPr id="0" name=""/>
        <dsp:cNvSpPr/>
      </dsp:nvSpPr>
      <dsp:spPr>
        <a:xfrm>
          <a:off x="3816477" y="817318"/>
          <a:ext cx="6120014" cy="561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200" kern="1200" dirty="0" smtClean="0"/>
            <a:t>Намена и капацитет објекта;</a:t>
          </a:r>
          <a:endParaRPr lang="en-US" sz="1200" kern="1200" dirty="0" smtClean="0"/>
        </a:p>
      </dsp:txBody>
      <dsp:txXfrm>
        <a:off x="3816477" y="817318"/>
        <a:ext cx="6120014" cy="561748"/>
      </dsp:txXfrm>
    </dsp:sp>
    <dsp:sp modelId="{D2CA4DE9-059C-4908-BD0E-B8B89D1A7944}">
      <dsp:nvSpPr>
        <dsp:cNvPr id="0" name=""/>
        <dsp:cNvSpPr/>
      </dsp:nvSpPr>
      <dsp:spPr>
        <a:xfrm>
          <a:off x="3658009" y="1379067"/>
          <a:ext cx="4067346"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E36737-9E06-47DB-B8AA-68E96086E9B0}">
      <dsp:nvSpPr>
        <dsp:cNvPr id="0" name=""/>
        <dsp:cNvSpPr/>
      </dsp:nvSpPr>
      <dsp:spPr>
        <a:xfrm>
          <a:off x="3816477" y="1379067"/>
          <a:ext cx="6120014" cy="561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200" kern="1200" dirty="0" smtClean="0"/>
            <a:t>Сагласности и решења (са аспекта заштите од пожара, заштите животне средине и безбедности и здравља на раду и др.);</a:t>
          </a:r>
          <a:endParaRPr lang="en-US" sz="1200" kern="1200" dirty="0" smtClean="0"/>
        </a:p>
      </dsp:txBody>
      <dsp:txXfrm>
        <a:off x="3816477" y="1379067"/>
        <a:ext cx="6120014" cy="561748"/>
      </dsp:txXfrm>
    </dsp:sp>
    <dsp:sp modelId="{A05F1C9F-EEBA-47C4-A46A-995F1282D0DE}">
      <dsp:nvSpPr>
        <dsp:cNvPr id="0" name=""/>
        <dsp:cNvSpPr/>
      </dsp:nvSpPr>
      <dsp:spPr>
        <a:xfrm>
          <a:off x="3658009" y="1940815"/>
          <a:ext cx="4067346"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F85BB3-5123-47DA-A78A-6E291D0E4A09}">
      <dsp:nvSpPr>
        <dsp:cNvPr id="0" name=""/>
        <dsp:cNvSpPr/>
      </dsp:nvSpPr>
      <dsp:spPr>
        <a:xfrm>
          <a:off x="3816477" y="1940815"/>
          <a:ext cx="6120014" cy="561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200" kern="1200" dirty="0" smtClean="0"/>
            <a:t>Основне карактеристике окружења (на удаљености 1000 m од границе локације или више за постројења чији се ефекти удеса могу пренети преко 1000 m);</a:t>
          </a:r>
          <a:endParaRPr lang="en-US" sz="1200" kern="1200" dirty="0" smtClean="0"/>
        </a:p>
      </dsp:txBody>
      <dsp:txXfrm>
        <a:off x="3816477" y="1940815"/>
        <a:ext cx="6120014" cy="561748"/>
      </dsp:txXfrm>
    </dsp:sp>
    <dsp:sp modelId="{00425E00-8729-4A1F-8FA0-F61A449C8064}">
      <dsp:nvSpPr>
        <dsp:cNvPr id="0" name=""/>
        <dsp:cNvSpPr/>
      </dsp:nvSpPr>
      <dsp:spPr>
        <a:xfrm>
          <a:off x="3658009" y="2502564"/>
          <a:ext cx="4067346"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3248F2-E409-471E-8861-6D78D1384DE4}">
      <dsp:nvSpPr>
        <dsp:cNvPr id="0" name=""/>
        <dsp:cNvSpPr/>
      </dsp:nvSpPr>
      <dsp:spPr>
        <a:xfrm>
          <a:off x="3816477" y="2502564"/>
          <a:ext cx="6120014" cy="561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200" kern="1200" dirty="0" smtClean="0"/>
            <a:t>Намена и коришћење површина у кругу привредног друштва и другог правног лица;</a:t>
          </a:r>
          <a:endParaRPr lang="en-US" sz="1200" kern="1200" dirty="0" smtClean="0"/>
        </a:p>
      </dsp:txBody>
      <dsp:txXfrm>
        <a:off x="3816477" y="2502564"/>
        <a:ext cx="6120014" cy="561748"/>
      </dsp:txXfrm>
    </dsp:sp>
    <dsp:sp modelId="{CD25C271-7F53-4224-A9BD-77F598F64CFD}">
      <dsp:nvSpPr>
        <dsp:cNvPr id="0" name=""/>
        <dsp:cNvSpPr/>
      </dsp:nvSpPr>
      <dsp:spPr>
        <a:xfrm>
          <a:off x="3658009" y="3064312"/>
          <a:ext cx="4067346"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BAE7F4-80D8-4936-BA42-65D8E0B6A1A9}">
      <dsp:nvSpPr>
        <dsp:cNvPr id="0" name=""/>
        <dsp:cNvSpPr/>
      </dsp:nvSpPr>
      <dsp:spPr>
        <a:xfrm>
          <a:off x="3816477" y="3064312"/>
          <a:ext cx="6120014" cy="561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200" kern="1200" dirty="0" smtClean="0"/>
            <a:t>Насељеност и густина становања (на удаљености 1000 m од границе локације или више за постројења чији се ефекти удеса могу пренети преко 1000 m);</a:t>
          </a:r>
          <a:endParaRPr lang="en-US" sz="1200" kern="1200" dirty="0" smtClean="0"/>
        </a:p>
      </dsp:txBody>
      <dsp:txXfrm>
        <a:off x="3816477" y="3064312"/>
        <a:ext cx="6120014" cy="561748"/>
      </dsp:txXfrm>
    </dsp:sp>
    <dsp:sp modelId="{2AE563A3-9437-4E3A-A8F0-6069FB9AC78E}">
      <dsp:nvSpPr>
        <dsp:cNvPr id="0" name=""/>
        <dsp:cNvSpPr/>
      </dsp:nvSpPr>
      <dsp:spPr>
        <a:xfrm>
          <a:off x="3658009" y="3626061"/>
          <a:ext cx="4067346"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5027CB-BA70-42C9-9FF2-825006ECB449}">
      <dsp:nvSpPr>
        <dsp:cNvPr id="0" name=""/>
        <dsp:cNvSpPr/>
      </dsp:nvSpPr>
      <dsp:spPr>
        <a:xfrm>
          <a:off x="3816477" y="3626061"/>
          <a:ext cx="6120014" cy="561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200" kern="1200" dirty="0" smtClean="0"/>
            <a:t>Повредиви објекти (на удаљености 1000 m од границе локације или више за постројења чији се ефекти удеса могу пренети преко 1000m);</a:t>
          </a:r>
          <a:endParaRPr lang="en-US" sz="1200" kern="1200" dirty="0" smtClean="0"/>
        </a:p>
      </dsp:txBody>
      <dsp:txXfrm>
        <a:off x="3816477" y="3626061"/>
        <a:ext cx="6120014" cy="561748"/>
      </dsp:txXfrm>
    </dsp:sp>
    <dsp:sp modelId="{FD302BC3-960D-4BF0-843E-F4EF792EA4F6}">
      <dsp:nvSpPr>
        <dsp:cNvPr id="0" name=""/>
        <dsp:cNvSpPr/>
      </dsp:nvSpPr>
      <dsp:spPr>
        <a:xfrm>
          <a:off x="3658009" y="4187809"/>
          <a:ext cx="4067346"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FB3146-F11F-4E12-BD32-469036F72548}">
      <dsp:nvSpPr>
        <dsp:cNvPr id="0" name=""/>
        <dsp:cNvSpPr/>
      </dsp:nvSpPr>
      <dsp:spPr>
        <a:xfrm>
          <a:off x="3816477" y="4187809"/>
          <a:ext cx="6120014" cy="561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200" kern="1200" dirty="0" smtClean="0"/>
            <a:t>Структура и број запослених;</a:t>
          </a:r>
          <a:endParaRPr lang="en-US" sz="1200" kern="1200" dirty="0" smtClean="0"/>
        </a:p>
      </dsp:txBody>
      <dsp:txXfrm>
        <a:off x="3816477" y="4187809"/>
        <a:ext cx="6120014" cy="561748"/>
      </dsp:txXfrm>
    </dsp:sp>
    <dsp:sp modelId="{38474BED-D97F-4B0C-8AF4-18C5353D2AB5}">
      <dsp:nvSpPr>
        <dsp:cNvPr id="0" name=""/>
        <dsp:cNvSpPr/>
      </dsp:nvSpPr>
      <dsp:spPr>
        <a:xfrm>
          <a:off x="3658009" y="4749558"/>
          <a:ext cx="4067346"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F80E0A-7DA9-4BBA-A597-EED840150111}">
      <dsp:nvSpPr>
        <dsp:cNvPr id="0" name=""/>
        <dsp:cNvSpPr/>
      </dsp:nvSpPr>
      <dsp:spPr>
        <a:xfrm>
          <a:off x="3816477" y="4749558"/>
          <a:ext cx="6120014" cy="561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200" kern="1200" dirty="0" smtClean="0"/>
            <a:t>Евидентирани подаци о удесима у претходном периоду.</a:t>
          </a:r>
          <a:endParaRPr lang="en-US" sz="1200" kern="1200" dirty="0" smtClean="0"/>
        </a:p>
      </dsp:txBody>
      <dsp:txXfrm>
        <a:off x="3816477" y="4749558"/>
        <a:ext cx="6120014" cy="561748"/>
      </dsp:txXfrm>
    </dsp:sp>
    <dsp:sp modelId="{02E43332-8806-4F6C-9535-A2D39D35F16D}">
      <dsp:nvSpPr>
        <dsp:cNvPr id="0" name=""/>
        <dsp:cNvSpPr/>
      </dsp:nvSpPr>
      <dsp:spPr>
        <a:xfrm>
          <a:off x="1743993" y="5312541"/>
          <a:ext cx="8451628"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3A78A-D00D-43B7-8FE2-0C8B4D9DC290}">
      <dsp:nvSpPr>
        <dsp:cNvPr id="0" name=""/>
        <dsp:cNvSpPr/>
      </dsp:nvSpPr>
      <dsp:spPr>
        <a:xfrm>
          <a:off x="0" y="470622"/>
          <a:ext cx="10564536" cy="627496"/>
        </a:xfrm>
        <a:prstGeom prst="notchedRightArrow">
          <a:avLst/>
        </a:prstGeom>
        <a:gradFill rotWithShape="0">
          <a:gsLst>
            <a:gs pos="0">
              <a:schemeClr val="accent1">
                <a:tint val="40000"/>
                <a:hueOff val="0"/>
                <a:satOff val="0"/>
                <a:lumOff val="0"/>
                <a:alphaOff val="0"/>
                <a:tint val="96000"/>
                <a:lumMod val="104000"/>
              </a:schemeClr>
            </a:gs>
            <a:gs pos="100000">
              <a:schemeClr val="accent1">
                <a:tint val="40000"/>
                <a:hueOff val="0"/>
                <a:satOff val="0"/>
                <a:lumOff val="0"/>
                <a:alphaOff val="0"/>
                <a:shade val="98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A4B61F5-FEF3-4F0A-8821-9C7999147BBC}">
      <dsp:nvSpPr>
        <dsp:cNvPr id="0" name=""/>
        <dsp:cNvSpPr/>
      </dsp:nvSpPr>
      <dsp:spPr>
        <a:xfrm>
          <a:off x="0" y="0"/>
          <a:ext cx="9508082" cy="62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sr-Cyrl-RS" sz="1800" b="1" u="sng" kern="1200" dirty="0" smtClean="0"/>
            <a:t>Процена ризика </a:t>
          </a:r>
          <a:r>
            <a:rPr lang="en-US" sz="1800" b="1" u="sng" kern="1200" dirty="0" smtClean="0"/>
            <a:t>– </a:t>
          </a:r>
          <a:r>
            <a:rPr lang="sr-Cyrl-RS" sz="1800" b="1" i="1" u="sng" kern="1200" dirty="0" smtClean="0">
              <a:solidFill>
                <a:srgbClr val="FF0000"/>
              </a:solidFill>
            </a:rPr>
            <a:t>ПОСЕБАН ДЕО </a:t>
          </a:r>
          <a:r>
            <a:rPr lang="ru-RU" sz="1800" b="1" i="1" u="sng" kern="1200" dirty="0" smtClean="0">
              <a:solidFill>
                <a:srgbClr val="0070C0"/>
              </a:solidFill>
            </a:rPr>
            <a:t>Идентификација опасности од елементарних непогода и других несрећа</a:t>
          </a:r>
          <a:endParaRPr lang="en-US" sz="1800" b="1" i="1" u="sng" kern="1200" dirty="0">
            <a:solidFill>
              <a:srgbClr val="0070C0"/>
            </a:solidFill>
          </a:endParaRPr>
        </a:p>
      </dsp:txBody>
      <dsp:txXfrm>
        <a:off x="0" y="0"/>
        <a:ext cx="9508082" cy="627496"/>
      </dsp:txXfrm>
    </dsp:sp>
    <dsp:sp modelId="{AE7F98F1-0197-4254-9653-E7D6F2AC5B44}">
      <dsp:nvSpPr>
        <dsp:cNvPr id="0" name=""/>
        <dsp:cNvSpPr/>
      </dsp:nvSpPr>
      <dsp:spPr>
        <a:xfrm>
          <a:off x="4675604" y="705933"/>
          <a:ext cx="156874" cy="156874"/>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3A78A-D00D-43B7-8FE2-0C8B4D9DC290}">
      <dsp:nvSpPr>
        <dsp:cNvPr id="0" name=""/>
        <dsp:cNvSpPr/>
      </dsp:nvSpPr>
      <dsp:spPr>
        <a:xfrm>
          <a:off x="0" y="470622"/>
          <a:ext cx="10564536" cy="627496"/>
        </a:xfrm>
        <a:prstGeom prst="notchedRightArrow">
          <a:avLst/>
        </a:prstGeom>
        <a:gradFill rotWithShape="0">
          <a:gsLst>
            <a:gs pos="0">
              <a:schemeClr val="accent1">
                <a:tint val="40000"/>
                <a:hueOff val="0"/>
                <a:satOff val="0"/>
                <a:lumOff val="0"/>
                <a:alphaOff val="0"/>
                <a:tint val="96000"/>
                <a:lumMod val="104000"/>
              </a:schemeClr>
            </a:gs>
            <a:gs pos="100000">
              <a:schemeClr val="accent1">
                <a:tint val="40000"/>
                <a:hueOff val="0"/>
                <a:satOff val="0"/>
                <a:lumOff val="0"/>
                <a:alphaOff val="0"/>
                <a:shade val="98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A4B61F5-FEF3-4F0A-8821-9C7999147BBC}">
      <dsp:nvSpPr>
        <dsp:cNvPr id="0" name=""/>
        <dsp:cNvSpPr/>
      </dsp:nvSpPr>
      <dsp:spPr>
        <a:xfrm>
          <a:off x="0" y="0"/>
          <a:ext cx="9508082" cy="62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rtl="0">
            <a:lnSpc>
              <a:spcPct val="90000"/>
            </a:lnSpc>
            <a:spcBef>
              <a:spcPct val="0"/>
            </a:spcBef>
            <a:spcAft>
              <a:spcPct val="35000"/>
            </a:spcAft>
          </a:pPr>
          <a:r>
            <a:rPr lang="sr-Cyrl-RS" sz="2200" b="1" u="sng" kern="1200" dirty="0" smtClean="0"/>
            <a:t>Процена ризика </a:t>
          </a:r>
          <a:r>
            <a:rPr lang="en-US" sz="2200" b="1" u="sng" kern="1200" dirty="0" smtClean="0"/>
            <a:t>– </a:t>
          </a:r>
          <a:r>
            <a:rPr lang="sr-Cyrl-RS" sz="2200" b="1" i="1" u="sng" kern="1200" dirty="0" smtClean="0">
              <a:solidFill>
                <a:srgbClr val="FF0000"/>
              </a:solidFill>
            </a:rPr>
            <a:t>ОПШТИ ДЕО</a:t>
          </a:r>
          <a:endParaRPr lang="en-US" sz="2200" b="1" i="1" u="sng" kern="1200" dirty="0">
            <a:solidFill>
              <a:srgbClr val="FF0000"/>
            </a:solidFill>
          </a:endParaRPr>
        </a:p>
      </dsp:txBody>
      <dsp:txXfrm>
        <a:off x="0" y="0"/>
        <a:ext cx="9508082" cy="627496"/>
      </dsp:txXfrm>
    </dsp:sp>
    <dsp:sp modelId="{AE7F98F1-0197-4254-9653-E7D6F2AC5B44}">
      <dsp:nvSpPr>
        <dsp:cNvPr id="0" name=""/>
        <dsp:cNvSpPr/>
      </dsp:nvSpPr>
      <dsp:spPr>
        <a:xfrm>
          <a:off x="4675604" y="705933"/>
          <a:ext cx="156874" cy="156874"/>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4FFB8-C620-46DA-9D4C-722468CC7B1D}">
      <dsp:nvSpPr>
        <dsp:cNvPr id="0" name=""/>
        <dsp:cNvSpPr/>
      </dsp:nvSpPr>
      <dsp:spPr>
        <a:xfrm>
          <a:off x="0" y="0"/>
          <a:ext cx="10564536"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8015EE-82BA-492C-95DC-9F11BA3584F2}">
      <dsp:nvSpPr>
        <dsp:cNvPr id="0" name=""/>
        <dsp:cNvSpPr/>
      </dsp:nvSpPr>
      <dsp:spPr>
        <a:xfrm>
          <a:off x="0" y="0"/>
          <a:ext cx="5237227" cy="5573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b="1" kern="1200" dirty="0" smtClean="0"/>
            <a:t>Од </a:t>
          </a:r>
          <a:r>
            <a:rPr lang="ru-RU" sz="1600" b="1" u="sng" kern="1200" dirty="0" smtClean="0"/>
            <a:t>идентификованих опасности </a:t>
          </a:r>
          <a:r>
            <a:rPr lang="ru-RU" sz="1600" b="1" kern="1200" dirty="0" smtClean="0"/>
            <a:t>извршити избор само оних опасности карактеристичних за конкретну територију</a:t>
          </a:r>
          <a:endParaRPr lang="en-US" sz="1600" b="0" u="sng" kern="1200" dirty="0" smtClean="0">
            <a:solidFill>
              <a:srgbClr val="00B0F0"/>
            </a:solidFill>
          </a:endParaRPr>
        </a:p>
      </dsp:txBody>
      <dsp:txXfrm>
        <a:off x="0" y="0"/>
        <a:ext cx="5237227" cy="5573549"/>
      </dsp:txXfrm>
    </dsp:sp>
    <dsp:sp modelId="{0927C52C-F3ED-4484-BFD3-33D382796D7D}">
      <dsp:nvSpPr>
        <dsp:cNvPr id="0" name=""/>
        <dsp:cNvSpPr/>
      </dsp:nvSpPr>
      <dsp:spPr>
        <a:xfrm>
          <a:off x="5337044" y="22009"/>
          <a:ext cx="5223719" cy="440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sr-Cyrl-RS" sz="1600" b="0" u="sng" kern="1200" dirty="0" smtClean="0">
              <a:solidFill>
                <a:schemeClr val="accent1"/>
              </a:solidFill>
            </a:rPr>
            <a:t>Земљотреси</a:t>
          </a:r>
          <a:endParaRPr lang="en-US" sz="1600" b="0" u="sng" kern="1200" dirty="0" smtClean="0">
            <a:solidFill>
              <a:schemeClr val="accent1"/>
            </a:solidFill>
          </a:endParaRPr>
        </a:p>
      </dsp:txBody>
      <dsp:txXfrm>
        <a:off x="5337044" y="22009"/>
        <a:ext cx="5223719" cy="440196"/>
      </dsp:txXfrm>
    </dsp:sp>
    <dsp:sp modelId="{EB62BA83-485E-4C6F-84A5-83C774D555A3}">
      <dsp:nvSpPr>
        <dsp:cNvPr id="0" name=""/>
        <dsp:cNvSpPr/>
      </dsp:nvSpPr>
      <dsp:spPr>
        <a:xfrm>
          <a:off x="5237227" y="462205"/>
          <a:ext cx="5323535"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890DBB-4BCE-4A80-9927-D5CAB0FA0361}">
      <dsp:nvSpPr>
        <dsp:cNvPr id="0" name=""/>
        <dsp:cNvSpPr/>
      </dsp:nvSpPr>
      <dsp:spPr>
        <a:xfrm>
          <a:off x="5337044" y="484215"/>
          <a:ext cx="5223719" cy="440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sr-Cyrl-RS" sz="1600" b="0" u="sng" kern="1200" dirty="0" smtClean="0">
              <a:solidFill>
                <a:schemeClr val="accent1"/>
              </a:solidFill>
            </a:rPr>
            <a:t>Одрони, клизишта и ерозије</a:t>
          </a:r>
          <a:endParaRPr lang="en-US" sz="1600" b="0" u="sng" kern="1200" dirty="0" smtClean="0">
            <a:solidFill>
              <a:schemeClr val="accent1"/>
            </a:solidFill>
          </a:endParaRPr>
        </a:p>
      </dsp:txBody>
      <dsp:txXfrm>
        <a:off x="5337044" y="484215"/>
        <a:ext cx="5223719" cy="440196"/>
      </dsp:txXfrm>
    </dsp:sp>
    <dsp:sp modelId="{865B314B-6AFA-4AA8-BD29-7DBFC5B4464D}">
      <dsp:nvSpPr>
        <dsp:cNvPr id="0" name=""/>
        <dsp:cNvSpPr/>
      </dsp:nvSpPr>
      <dsp:spPr>
        <a:xfrm>
          <a:off x="5237227" y="924411"/>
          <a:ext cx="5323535"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26254D-6583-4B24-9BBB-F520216AE05F}">
      <dsp:nvSpPr>
        <dsp:cNvPr id="0" name=""/>
        <dsp:cNvSpPr/>
      </dsp:nvSpPr>
      <dsp:spPr>
        <a:xfrm>
          <a:off x="5337044" y="946421"/>
          <a:ext cx="5223719" cy="440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sr-Cyrl-RS" sz="1600" b="0" u="sng" kern="1200" dirty="0" smtClean="0">
              <a:solidFill>
                <a:schemeClr val="accent1"/>
              </a:solidFill>
            </a:rPr>
            <a:t>Поплаве</a:t>
          </a:r>
          <a:endParaRPr lang="en-US" sz="1600" b="0" u="sng" kern="1200" dirty="0" smtClean="0">
            <a:solidFill>
              <a:schemeClr val="accent1"/>
            </a:solidFill>
          </a:endParaRPr>
        </a:p>
      </dsp:txBody>
      <dsp:txXfrm>
        <a:off x="5337044" y="946421"/>
        <a:ext cx="5223719" cy="440196"/>
      </dsp:txXfrm>
    </dsp:sp>
    <dsp:sp modelId="{F4AA4F90-D954-4880-9DAF-210B907340E6}">
      <dsp:nvSpPr>
        <dsp:cNvPr id="0" name=""/>
        <dsp:cNvSpPr/>
      </dsp:nvSpPr>
      <dsp:spPr>
        <a:xfrm>
          <a:off x="5237227" y="1386617"/>
          <a:ext cx="5323535"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E35BBA-3F36-4C14-88DC-67F2F4BAB713}">
      <dsp:nvSpPr>
        <dsp:cNvPr id="0" name=""/>
        <dsp:cNvSpPr/>
      </dsp:nvSpPr>
      <dsp:spPr>
        <a:xfrm>
          <a:off x="5337044" y="1408627"/>
          <a:ext cx="5223719" cy="440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sr-Cyrl-RS" sz="1600" b="0" u="sng" kern="1200" dirty="0" smtClean="0">
              <a:solidFill>
                <a:schemeClr val="accent1"/>
              </a:solidFill>
            </a:rPr>
            <a:t>Екстремне временске појаве</a:t>
          </a:r>
          <a:endParaRPr lang="en-US" sz="1600" b="0" u="sng" kern="1200" dirty="0" smtClean="0">
            <a:solidFill>
              <a:schemeClr val="accent1"/>
            </a:solidFill>
          </a:endParaRPr>
        </a:p>
      </dsp:txBody>
      <dsp:txXfrm>
        <a:off x="5337044" y="1408627"/>
        <a:ext cx="5223719" cy="440196"/>
      </dsp:txXfrm>
    </dsp:sp>
    <dsp:sp modelId="{24B4E93D-B020-4C4B-98C2-ACDE543AF489}">
      <dsp:nvSpPr>
        <dsp:cNvPr id="0" name=""/>
        <dsp:cNvSpPr/>
      </dsp:nvSpPr>
      <dsp:spPr>
        <a:xfrm>
          <a:off x="5237227" y="1848823"/>
          <a:ext cx="5323535"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F433C1-935F-46FE-8E2B-29E30988E93C}">
      <dsp:nvSpPr>
        <dsp:cNvPr id="0" name=""/>
        <dsp:cNvSpPr/>
      </dsp:nvSpPr>
      <dsp:spPr>
        <a:xfrm>
          <a:off x="5337044" y="1870833"/>
          <a:ext cx="5223719" cy="440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sr-Cyrl-RS" sz="1600" b="0" u="sng" kern="1200" dirty="0" smtClean="0">
              <a:solidFill>
                <a:schemeClr val="accent1"/>
              </a:solidFill>
            </a:rPr>
            <a:t>Недостатак воде за пиће</a:t>
          </a:r>
          <a:endParaRPr lang="en-US" sz="1600" b="0" u="sng" kern="1200" dirty="0" smtClean="0">
            <a:solidFill>
              <a:schemeClr val="accent1"/>
            </a:solidFill>
          </a:endParaRPr>
        </a:p>
      </dsp:txBody>
      <dsp:txXfrm>
        <a:off x="5337044" y="1870833"/>
        <a:ext cx="5223719" cy="440196"/>
      </dsp:txXfrm>
    </dsp:sp>
    <dsp:sp modelId="{841D4D7B-2B12-4AFB-9E14-B649902088E2}">
      <dsp:nvSpPr>
        <dsp:cNvPr id="0" name=""/>
        <dsp:cNvSpPr/>
      </dsp:nvSpPr>
      <dsp:spPr>
        <a:xfrm>
          <a:off x="5237227" y="2311029"/>
          <a:ext cx="5323535"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B2D48E-BAF5-4D24-AEED-44B3D96459D1}">
      <dsp:nvSpPr>
        <dsp:cNvPr id="0" name=""/>
        <dsp:cNvSpPr/>
      </dsp:nvSpPr>
      <dsp:spPr>
        <a:xfrm>
          <a:off x="5337044" y="2333039"/>
          <a:ext cx="5223719" cy="440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sr-Cyrl-RS" sz="1600" b="0" u="sng" kern="1200" dirty="0" smtClean="0">
              <a:solidFill>
                <a:schemeClr val="accent1"/>
              </a:solidFill>
            </a:rPr>
            <a:t>Епидемије и </a:t>
          </a:r>
          <a:r>
            <a:rPr lang="sr-Cyrl-RS" sz="1600" b="0" u="sng" kern="1200" dirty="0" err="1" smtClean="0">
              <a:solidFill>
                <a:schemeClr val="accent1"/>
              </a:solidFill>
            </a:rPr>
            <a:t>пандемије</a:t>
          </a:r>
          <a:endParaRPr lang="en-US" sz="1600" b="0" u="sng" kern="1200" dirty="0" smtClean="0">
            <a:solidFill>
              <a:schemeClr val="accent1"/>
            </a:solidFill>
          </a:endParaRPr>
        </a:p>
      </dsp:txBody>
      <dsp:txXfrm>
        <a:off x="5337044" y="2333039"/>
        <a:ext cx="5223719" cy="440196"/>
      </dsp:txXfrm>
    </dsp:sp>
    <dsp:sp modelId="{7F0EA195-42E2-403A-84F2-16EF184DF5B6}">
      <dsp:nvSpPr>
        <dsp:cNvPr id="0" name=""/>
        <dsp:cNvSpPr/>
      </dsp:nvSpPr>
      <dsp:spPr>
        <a:xfrm>
          <a:off x="5237227" y="2773235"/>
          <a:ext cx="5323535"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4A0B23-DEF9-4DAF-AF55-D127D3F8507C}">
      <dsp:nvSpPr>
        <dsp:cNvPr id="0" name=""/>
        <dsp:cNvSpPr/>
      </dsp:nvSpPr>
      <dsp:spPr>
        <a:xfrm>
          <a:off x="5337044" y="2795245"/>
          <a:ext cx="5223719" cy="440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sr-Cyrl-RS" sz="1600" b="0" u="sng" kern="1200" dirty="0" smtClean="0">
              <a:solidFill>
                <a:schemeClr val="accent1"/>
              </a:solidFill>
            </a:rPr>
            <a:t>Биљне болести</a:t>
          </a:r>
          <a:endParaRPr lang="en-US" sz="1600" b="0" u="sng" kern="1200" dirty="0" smtClean="0">
            <a:solidFill>
              <a:schemeClr val="accent1"/>
            </a:solidFill>
          </a:endParaRPr>
        </a:p>
      </dsp:txBody>
      <dsp:txXfrm>
        <a:off x="5337044" y="2795245"/>
        <a:ext cx="5223719" cy="440196"/>
      </dsp:txXfrm>
    </dsp:sp>
    <dsp:sp modelId="{1CD9D270-8B4E-4451-9338-BA338AB784F3}">
      <dsp:nvSpPr>
        <dsp:cNvPr id="0" name=""/>
        <dsp:cNvSpPr/>
      </dsp:nvSpPr>
      <dsp:spPr>
        <a:xfrm>
          <a:off x="5237227" y="3235441"/>
          <a:ext cx="5323535"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D54D1A-7BFA-42F4-B4E2-2635CE497608}">
      <dsp:nvSpPr>
        <dsp:cNvPr id="0" name=""/>
        <dsp:cNvSpPr/>
      </dsp:nvSpPr>
      <dsp:spPr>
        <a:xfrm>
          <a:off x="5337044" y="3257450"/>
          <a:ext cx="5223719" cy="440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sr-Cyrl-RS" sz="1600" b="0" u="sng" kern="1200" dirty="0" smtClean="0">
              <a:solidFill>
                <a:schemeClr val="accent1"/>
              </a:solidFill>
            </a:rPr>
            <a:t>Болести животиња</a:t>
          </a:r>
          <a:endParaRPr lang="en-US" sz="1600" b="0" u="sng" kern="1200" dirty="0" smtClean="0">
            <a:solidFill>
              <a:schemeClr val="accent1"/>
            </a:solidFill>
          </a:endParaRPr>
        </a:p>
      </dsp:txBody>
      <dsp:txXfrm>
        <a:off x="5337044" y="3257450"/>
        <a:ext cx="5223719" cy="440196"/>
      </dsp:txXfrm>
    </dsp:sp>
    <dsp:sp modelId="{5E7E4161-4793-4ED3-9AF8-0B41A02A7845}">
      <dsp:nvSpPr>
        <dsp:cNvPr id="0" name=""/>
        <dsp:cNvSpPr/>
      </dsp:nvSpPr>
      <dsp:spPr>
        <a:xfrm>
          <a:off x="5237227" y="3697646"/>
          <a:ext cx="5323535"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647017-6E01-41B0-BCEF-1949DAB4C44D}">
      <dsp:nvSpPr>
        <dsp:cNvPr id="0" name=""/>
        <dsp:cNvSpPr/>
      </dsp:nvSpPr>
      <dsp:spPr>
        <a:xfrm>
          <a:off x="5337044" y="3719656"/>
          <a:ext cx="5223719" cy="440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sr-Cyrl-RS" sz="1600" b="0" u="sng" kern="1200" dirty="0" smtClean="0">
              <a:solidFill>
                <a:schemeClr val="accent1"/>
              </a:solidFill>
            </a:rPr>
            <a:t>Пожари и експлозије, пожари на отвореном</a:t>
          </a:r>
          <a:endParaRPr lang="en-US" sz="1600" b="0" u="sng" kern="1200" dirty="0" smtClean="0">
            <a:solidFill>
              <a:schemeClr val="accent1"/>
            </a:solidFill>
          </a:endParaRPr>
        </a:p>
      </dsp:txBody>
      <dsp:txXfrm>
        <a:off x="5337044" y="3719656"/>
        <a:ext cx="5223719" cy="440196"/>
      </dsp:txXfrm>
    </dsp:sp>
    <dsp:sp modelId="{E4DBEDFE-B2A0-401D-95D6-C878B18DFE11}">
      <dsp:nvSpPr>
        <dsp:cNvPr id="0" name=""/>
        <dsp:cNvSpPr/>
      </dsp:nvSpPr>
      <dsp:spPr>
        <a:xfrm>
          <a:off x="5237227" y="4159852"/>
          <a:ext cx="5323535"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2D1967-D06E-4219-9EB0-B1209B9846B6}">
      <dsp:nvSpPr>
        <dsp:cNvPr id="0" name=""/>
        <dsp:cNvSpPr/>
      </dsp:nvSpPr>
      <dsp:spPr>
        <a:xfrm>
          <a:off x="5337044" y="4181862"/>
          <a:ext cx="5223719" cy="440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sr-Cyrl-RS" sz="1600" b="0" u="sng" kern="1200" dirty="0" smtClean="0">
              <a:solidFill>
                <a:schemeClr val="accent1"/>
              </a:solidFill>
            </a:rPr>
            <a:t>Техничко технолошке несреће</a:t>
          </a:r>
          <a:endParaRPr lang="en-US" sz="1600" b="0" u="sng" kern="1200" dirty="0" smtClean="0">
            <a:solidFill>
              <a:schemeClr val="accent1"/>
            </a:solidFill>
          </a:endParaRPr>
        </a:p>
      </dsp:txBody>
      <dsp:txXfrm>
        <a:off x="5337044" y="4181862"/>
        <a:ext cx="5223719" cy="440196"/>
      </dsp:txXfrm>
    </dsp:sp>
    <dsp:sp modelId="{ED004E97-0112-492B-BCAF-E0BF820C8577}">
      <dsp:nvSpPr>
        <dsp:cNvPr id="0" name=""/>
        <dsp:cNvSpPr/>
      </dsp:nvSpPr>
      <dsp:spPr>
        <a:xfrm>
          <a:off x="5237227" y="4622058"/>
          <a:ext cx="5323535"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39A1E5-6730-43BB-91EC-21D76EA846E4}">
      <dsp:nvSpPr>
        <dsp:cNvPr id="0" name=""/>
        <dsp:cNvSpPr/>
      </dsp:nvSpPr>
      <dsp:spPr>
        <a:xfrm>
          <a:off x="5337044" y="4644068"/>
          <a:ext cx="5223719" cy="440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sr-Cyrl-RS" sz="1600" b="0" u="sng" kern="1200" dirty="0" smtClean="0">
              <a:solidFill>
                <a:schemeClr val="accent1"/>
              </a:solidFill>
            </a:rPr>
            <a:t>Нуклеарни и </a:t>
          </a:r>
          <a:r>
            <a:rPr lang="sr-Cyrl-RS" sz="1600" b="0" u="sng" kern="1200" dirty="0" err="1" smtClean="0">
              <a:solidFill>
                <a:schemeClr val="accent1"/>
              </a:solidFill>
            </a:rPr>
            <a:t>радиолошки</a:t>
          </a:r>
          <a:r>
            <a:rPr lang="sr-Cyrl-RS" sz="1600" b="0" u="sng" kern="1200" dirty="0" smtClean="0">
              <a:solidFill>
                <a:schemeClr val="accent1"/>
              </a:solidFill>
            </a:rPr>
            <a:t> </a:t>
          </a:r>
          <a:r>
            <a:rPr lang="sr-Cyrl-RS" sz="1600" b="0" u="sng" kern="1200" dirty="0" err="1" smtClean="0">
              <a:solidFill>
                <a:schemeClr val="accent1"/>
              </a:solidFill>
            </a:rPr>
            <a:t>акциденти</a:t>
          </a:r>
          <a:endParaRPr lang="en-US" sz="1600" b="0" u="sng" kern="1200" dirty="0" smtClean="0">
            <a:solidFill>
              <a:schemeClr val="accent1"/>
            </a:solidFill>
          </a:endParaRPr>
        </a:p>
      </dsp:txBody>
      <dsp:txXfrm>
        <a:off x="5337044" y="4644068"/>
        <a:ext cx="5223719" cy="440196"/>
      </dsp:txXfrm>
    </dsp:sp>
    <dsp:sp modelId="{0FDAC196-D5E1-462E-B4CA-47D92ADB0EEC}">
      <dsp:nvSpPr>
        <dsp:cNvPr id="0" name=""/>
        <dsp:cNvSpPr/>
      </dsp:nvSpPr>
      <dsp:spPr>
        <a:xfrm>
          <a:off x="5237227" y="5084264"/>
          <a:ext cx="5323535"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B07827-97A2-475A-901F-7B916DFE6CE0}">
      <dsp:nvSpPr>
        <dsp:cNvPr id="0" name=""/>
        <dsp:cNvSpPr/>
      </dsp:nvSpPr>
      <dsp:spPr>
        <a:xfrm>
          <a:off x="5337044" y="5106274"/>
          <a:ext cx="5223719" cy="440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sr-Cyrl-RS" sz="1600" b="0" u="sng" kern="1200" dirty="0" smtClean="0">
              <a:solidFill>
                <a:schemeClr val="accent1"/>
              </a:solidFill>
            </a:rPr>
            <a:t>Опасност од терористичког напада</a:t>
          </a:r>
          <a:endParaRPr lang="en-US" sz="1600" b="0" u="sng" kern="1200" dirty="0" smtClean="0">
            <a:solidFill>
              <a:schemeClr val="accent1"/>
            </a:solidFill>
          </a:endParaRPr>
        </a:p>
      </dsp:txBody>
      <dsp:txXfrm>
        <a:off x="5337044" y="5106274"/>
        <a:ext cx="5223719" cy="440196"/>
      </dsp:txXfrm>
    </dsp:sp>
    <dsp:sp modelId="{DC222220-109B-4B76-85CA-E320AFBA711A}">
      <dsp:nvSpPr>
        <dsp:cNvPr id="0" name=""/>
        <dsp:cNvSpPr/>
      </dsp:nvSpPr>
      <dsp:spPr>
        <a:xfrm>
          <a:off x="5237227" y="5546470"/>
          <a:ext cx="5323535"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3A78A-D00D-43B7-8FE2-0C8B4D9DC290}">
      <dsp:nvSpPr>
        <dsp:cNvPr id="0" name=""/>
        <dsp:cNvSpPr/>
      </dsp:nvSpPr>
      <dsp:spPr>
        <a:xfrm>
          <a:off x="0" y="470622"/>
          <a:ext cx="10564536" cy="627496"/>
        </a:xfrm>
        <a:prstGeom prst="notchedRightArrow">
          <a:avLst/>
        </a:prstGeom>
        <a:gradFill rotWithShape="0">
          <a:gsLst>
            <a:gs pos="0">
              <a:schemeClr val="accent1">
                <a:tint val="40000"/>
                <a:hueOff val="0"/>
                <a:satOff val="0"/>
                <a:lumOff val="0"/>
                <a:alphaOff val="0"/>
                <a:tint val="96000"/>
                <a:lumMod val="104000"/>
              </a:schemeClr>
            </a:gs>
            <a:gs pos="100000">
              <a:schemeClr val="accent1">
                <a:tint val="40000"/>
                <a:hueOff val="0"/>
                <a:satOff val="0"/>
                <a:lumOff val="0"/>
                <a:alphaOff val="0"/>
                <a:shade val="98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A4B61F5-FEF3-4F0A-8821-9C7999147BBC}">
      <dsp:nvSpPr>
        <dsp:cNvPr id="0" name=""/>
        <dsp:cNvSpPr/>
      </dsp:nvSpPr>
      <dsp:spPr>
        <a:xfrm>
          <a:off x="0" y="0"/>
          <a:ext cx="9508082" cy="62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rtl="0">
            <a:lnSpc>
              <a:spcPct val="90000"/>
            </a:lnSpc>
            <a:spcBef>
              <a:spcPct val="0"/>
            </a:spcBef>
            <a:spcAft>
              <a:spcPct val="35000"/>
            </a:spcAft>
          </a:pPr>
          <a:r>
            <a:rPr lang="sr-Cyrl-RS" sz="2200" b="1" u="sng" kern="1200" dirty="0" smtClean="0"/>
            <a:t>Процена ризика</a:t>
          </a:r>
          <a:endParaRPr lang="en-US" sz="2200" b="1" u="sng" kern="1200" dirty="0"/>
        </a:p>
      </dsp:txBody>
      <dsp:txXfrm>
        <a:off x="0" y="0"/>
        <a:ext cx="9508082" cy="627496"/>
      </dsp:txXfrm>
    </dsp:sp>
    <dsp:sp modelId="{AE7F98F1-0197-4254-9653-E7D6F2AC5B44}">
      <dsp:nvSpPr>
        <dsp:cNvPr id="0" name=""/>
        <dsp:cNvSpPr/>
      </dsp:nvSpPr>
      <dsp:spPr>
        <a:xfrm>
          <a:off x="4675604" y="705933"/>
          <a:ext cx="156874" cy="156874"/>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3A78A-D00D-43B7-8FE2-0C8B4D9DC290}">
      <dsp:nvSpPr>
        <dsp:cNvPr id="0" name=""/>
        <dsp:cNvSpPr/>
      </dsp:nvSpPr>
      <dsp:spPr>
        <a:xfrm>
          <a:off x="0" y="470622"/>
          <a:ext cx="10564536" cy="627496"/>
        </a:xfrm>
        <a:prstGeom prst="notchedRightArrow">
          <a:avLst/>
        </a:prstGeom>
        <a:gradFill rotWithShape="0">
          <a:gsLst>
            <a:gs pos="0">
              <a:schemeClr val="accent1">
                <a:tint val="40000"/>
                <a:hueOff val="0"/>
                <a:satOff val="0"/>
                <a:lumOff val="0"/>
                <a:alphaOff val="0"/>
                <a:tint val="96000"/>
                <a:lumMod val="104000"/>
              </a:schemeClr>
            </a:gs>
            <a:gs pos="100000">
              <a:schemeClr val="accent1">
                <a:tint val="40000"/>
                <a:hueOff val="0"/>
                <a:satOff val="0"/>
                <a:lumOff val="0"/>
                <a:alphaOff val="0"/>
                <a:shade val="98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A4B61F5-FEF3-4F0A-8821-9C7999147BBC}">
      <dsp:nvSpPr>
        <dsp:cNvPr id="0" name=""/>
        <dsp:cNvSpPr/>
      </dsp:nvSpPr>
      <dsp:spPr>
        <a:xfrm>
          <a:off x="0" y="0"/>
          <a:ext cx="9508082" cy="62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sr-Cyrl-RS" sz="1800" b="1" u="sng" kern="1200" dirty="0" smtClean="0"/>
            <a:t>Процена ризика</a:t>
          </a:r>
          <a:r>
            <a:rPr lang="en-US" sz="1800" b="1" u="sng" kern="1200" dirty="0" smtClean="0"/>
            <a:t>– </a:t>
          </a:r>
          <a:r>
            <a:rPr lang="sr-Cyrl-RS" sz="1800" b="1" i="1" u="sng" kern="1200" dirty="0" smtClean="0">
              <a:solidFill>
                <a:srgbClr val="FF0000"/>
              </a:solidFill>
            </a:rPr>
            <a:t>ПОСЕБАН ДЕО </a:t>
          </a:r>
          <a:r>
            <a:rPr lang="ru-RU" sz="1800" b="1" i="1" u="sng" kern="1200" dirty="0" smtClean="0">
              <a:solidFill>
                <a:srgbClr val="00B0F0"/>
              </a:solidFill>
            </a:rPr>
            <a:t>Смернице за израду сценарија</a:t>
          </a:r>
          <a:endParaRPr lang="en-US" sz="1800" b="1" i="1" u="sng" kern="1200" dirty="0">
            <a:solidFill>
              <a:srgbClr val="00B0F0"/>
            </a:solidFill>
          </a:endParaRPr>
        </a:p>
      </dsp:txBody>
      <dsp:txXfrm>
        <a:off x="0" y="0"/>
        <a:ext cx="9508082" cy="627496"/>
      </dsp:txXfrm>
    </dsp:sp>
    <dsp:sp modelId="{AE7F98F1-0197-4254-9653-E7D6F2AC5B44}">
      <dsp:nvSpPr>
        <dsp:cNvPr id="0" name=""/>
        <dsp:cNvSpPr/>
      </dsp:nvSpPr>
      <dsp:spPr>
        <a:xfrm>
          <a:off x="4675604" y="705933"/>
          <a:ext cx="156874" cy="156874"/>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3A78A-D00D-43B7-8FE2-0C8B4D9DC290}">
      <dsp:nvSpPr>
        <dsp:cNvPr id="0" name=""/>
        <dsp:cNvSpPr/>
      </dsp:nvSpPr>
      <dsp:spPr>
        <a:xfrm>
          <a:off x="0" y="470622"/>
          <a:ext cx="10564536" cy="627496"/>
        </a:xfrm>
        <a:prstGeom prst="notchedRightArrow">
          <a:avLst/>
        </a:prstGeom>
        <a:gradFill rotWithShape="0">
          <a:gsLst>
            <a:gs pos="0">
              <a:schemeClr val="accent1">
                <a:tint val="40000"/>
                <a:hueOff val="0"/>
                <a:satOff val="0"/>
                <a:lumOff val="0"/>
                <a:alphaOff val="0"/>
                <a:tint val="96000"/>
                <a:lumMod val="104000"/>
              </a:schemeClr>
            </a:gs>
            <a:gs pos="100000">
              <a:schemeClr val="accent1">
                <a:tint val="40000"/>
                <a:hueOff val="0"/>
                <a:satOff val="0"/>
                <a:lumOff val="0"/>
                <a:alphaOff val="0"/>
                <a:shade val="98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A4B61F5-FEF3-4F0A-8821-9C7999147BBC}">
      <dsp:nvSpPr>
        <dsp:cNvPr id="0" name=""/>
        <dsp:cNvSpPr/>
      </dsp:nvSpPr>
      <dsp:spPr>
        <a:xfrm>
          <a:off x="0" y="0"/>
          <a:ext cx="9508082" cy="62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sr-Cyrl-RS" sz="1800" b="1" u="sng" kern="1200" dirty="0" smtClean="0"/>
            <a:t>Процена ризика </a:t>
          </a:r>
          <a:r>
            <a:rPr lang="en-US" sz="1800" b="1" u="sng" kern="1200" dirty="0" smtClean="0"/>
            <a:t>– </a:t>
          </a:r>
          <a:r>
            <a:rPr lang="sr-Cyrl-RS" sz="1800" b="1" i="1" u="sng" kern="1200" dirty="0" smtClean="0">
              <a:solidFill>
                <a:srgbClr val="FF0000"/>
              </a:solidFill>
            </a:rPr>
            <a:t>ПОСЕБАН ДЕО </a:t>
          </a:r>
          <a:r>
            <a:rPr lang="ru-RU" sz="1800" b="1" i="1" u="sng" kern="1200" dirty="0" smtClean="0">
              <a:solidFill>
                <a:srgbClr val="00B0F0"/>
              </a:solidFill>
            </a:rPr>
            <a:t>Смернице за израду сценарија</a:t>
          </a:r>
          <a:endParaRPr lang="en-US" sz="1800" b="1" i="1" u="sng" kern="1200" dirty="0">
            <a:solidFill>
              <a:srgbClr val="00B0F0"/>
            </a:solidFill>
          </a:endParaRPr>
        </a:p>
      </dsp:txBody>
      <dsp:txXfrm>
        <a:off x="0" y="0"/>
        <a:ext cx="9508082" cy="627496"/>
      </dsp:txXfrm>
    </dsp:sp>
    <dsp:sp modelId="{AE7F98F1-0197-4254-9653-E7D6F2AC5B44}">
      <dsp:nvSpPr>
        <dsp:cNvPr id="0" name=""/>
        <dsp:cNvSpPr/>
      </dsp:nvSpPr>
      <dsp:spPr>
        <a:xfrm>
          <a:off x="4675604" y="705933"/>
          <a:ext cx="156874" cy="156874"/>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1F0F4-0638-41D4-B7C1-2596E440ADF8}">
      <dsp:nvSpPr>
        <dsp:cNvPr id="0" name=""/>
        <dsp:cNvSpPr/>
      </dsp:nvSpPr>
      <dsp:spPr>
        <a:xfrm>
          <a:off x="0" y="217553"/>
          <a:ext cx="10435904" cy="55165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ru-RU" sz="2300" kern="1200" smtClean="0"/>
            <a:t>Сценариo представља опис:</a:t>
          </a:r>
          <a:endParaRPr lang="en-US" sz="2300" kern="1200"/>
        </a:p>
      </dsp:txBody>
      <dsp:txXfrm>
        <a:off x="26930" y="244483"/>
        <a:ext cx="10382044" cy="497795"/>
      </dsp:txXfrm>
    </dsp:sp>
    <dsp:sp modelId="{48C73529-3769-41EC-A456-BDDF17ECAD9E}">
      <dsp:nvSpPr>
        <dsp:cNvPr id="0" name=""/>
        <dsp:cNvSpPr/>
      </dsp:nvSpPr>
      <dsp:spPr>
        <a:xfrm>
          <a:off x="0" y="769208"/>
          <a:ext cx="10435904" cy="3904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340"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ru-RU" sz="1800" kern="1200" dirty="0" smtClean="0"/>
            <a:t>нежељених догађаја (једног или више повезаних догађаја различитог карактера) за сваку опасност, а који има последице на живот и здравље људи, економију/екологију, друштвену стабилност;</a:t>
          </a:r>
          <a:endParaRPr lang="en-US" sz="1800" kern="1200" dirty="0"/>
        </a:p>
        <a:p>
          <a:pPr marL="171450" lvl="1" indent="-171450" algn="l" defTabSz="800100" rtl="0">
            <a:lnSpc>
              <a:spcPct val="90000"/>
            </a:lnSpc>
            <a:spcBef>
              <a:spcPct val="0"/>
            </a:spcBef>
            <a:spcAft>
              <a:spcPct val="20000"/>
            </a:spcAft>
            <a:buChar char="••"/>
          </a:pPr>
          <a:r>
            <a:rPr lang="ru-RU" sz="1800" kern="1200" dirty="0" smtClean="0"/>
            <a:t>свега што води ка настајању, односно узрокује описане нежељене догађаје, а састоји се од свих радњи и збивања пре и после настанка нежељеног догађаја;</a:t>
          </a:r>
          <a:endParaRPr lang="en-US" sz="1800" kern="1200" dirty="0"/>
        </a:p>
        <a:p>
          <a:pPr marL="171450" lvl="1" indent="-171450" algn="l" defTabSz="800100" rtl="0">
            <a:lnSpc>
              <a:spcPct val="90000"/>
            </a:lnSpc>
            <a:spcBef>
              <a:spcPct val="0"/>
            </a:spcBef>
            <a:spcAft>
              <a:spcPct val="20000"/>
            </a:spcAft>
            <a:buChar char="••"/>
          </a:pPr>
          <a:r>
            <a:rPr lang="ru-RU" sz="1800" kern="1200" dirty="0" smtClean="0"/>
            <a:t>околности у којима нежељени догађаји настају, степена рањивости и отпорности становништва, објеката и других садржаја у простору или друштву у размерама релевантним за разматрање импликација догађаја за живот и здравље људи, као и околину, имовину, економију (привреду)/екологију и друштвену стабилност;</a:t>
          </a:r>
          <a:endParaRPr lang="en-US" sz="1800" kern="1200" dirty="0"/>
        </a:p>
        <a:p>
          <a:pPr marL="171450" lvl="1" indent="-171450" algn="l" defTabSz="800100" rtl="0">
            <a:lnSpc>
              <a:spcPct val="90000"/>
            </a:lnSpc>
            <a:spcBef>
              <a:spcPct val="0"/>
            </a:spcBef>
            <a:spcAft>
              <a:spcPct val="20000"/>
            </a:spcAft>
            <a:buChar char="••"/>
          </a:pPr>
          <a:r>
            <a:rPr lang="ru-RU" sz="1800" kern="1200" dirty="0" smtClean="0"/>
            <a:t>последица нежељеног догађаја с детаљним описом сваке последице;</a:t>
          </a:r>
          <a:endParaRPr lang="en-US" sz="1800" kern="1200" dirty="0"/>
        </a:p>
        <a:p>
          <a:pPr marL="171450" lvl="1" indent="-171450" algn="l" defTabSz="800100" rtl="0">
            <a:lnSpc>
              <a:spcPct val="90000"/>
            </a:lnSpc>
            <a:spcBef>
              <a:spcPct val="0"/>
            </a:spcBef>
            <a:spcAft>
              <a:spcPct val="20000"/>
            </a:spcAft>
            <a:buChar char="••"/>
          </a:pPr>
          <a:r>
            <a:rPr lang="ru-RU" sz="1800" kern="1200" dirty="0" smtClean="0"/>
            <a:t>сценарији за привредна друштва, друга правна лица, посебне организације и органе државне управе, морају да одговарају сложености и намени објеката, постројења, сложености и опасности производних процеса, степену опасних активности привредног друштва и другог правног лица и могућим последицама.</a:t>
          </a:r>
          <a:endParaRPr lang="en-US" sz="1800" kern="1200" dirty="0"/>
        </a:p>
      </dsp:txBody>
      <dsp:txXfrm>
        <a:off x="0" y="769208"/>
        <a:ext cx="10435904" cy="390402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3A78A-D00D-43B7-8FE2-0C8B4D9DC290}">
      <dsp:nvSpPr>
        <dsp:cNvPr id="0" name=""/>
        <dsp:cNvSpPr/>
      </dsp:nvSpPr>
      <dsp:spPr>
        <a:xfrm>
          <a:off x="0" y="470622"/>
          <a:ext cx="10564536" cy="627496"/>
        </a:xfrm>
        <a:prstGeom prst="notchedRightArrow">
          <a:avLst/>
        </a:prstGeom>
        <a:gradFill rotWithShape="0">
          <a:gsLst>
            <a:gs pos="0">
              <a:schemeClr val="accent1">
                <a:tint val="40000"/>
                <a:hueOff val="0"/>
                <a:satOff val="0"/>
                <a:lumOff val="0"/>
                <a:alphaOff val="0"/>
                <a:tint val="96000"/>
                <a:lumMod val="104000"/>
              </a:schemeClr>
            </a:gs>
            <a:gs pos="100000">
              <a:schemeClr val="accent1">
                <a:tint val="40000"/>
                <a:hueOff val="0"/>
                <a:satOff val="0"/>
                <a:lumOff val="0"/>
                <a:alphaOff val="0"/>
                <a:shade val="98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A4B61F5-FEF3-4F0A-8821-9C7999147BBC}">
      <dsp:nvSpPr>
        <dsp:cNvPr id="0" name=""/>
        <dsp:cNvSpPr/>
      </dsp:nvSpPr>
      <dsp:spPr>
        <a:xfrm>
          <a:off x="0" y="0"/>
          <a:ext cx="9508082" cy="62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sr-Cyrl-RS" sz="1800" b="1" u="sng" kern="1200" dirty="0" smtClean="0"/>
            <a:t>Процена ризика </a:t>
          </a:r>
          <a:r>
            <a:rPr lang="en-US" sz="1800" b="1" u="sng" kern="1200" dirty="0" smtClean="0"/>
            <a:t>– </a:t>
          </a:r>
          <a:r>
            <a:rPr lang="sr-Cyrl-RS" sz="1800" b="1" i="1" u="sng" kern="1200" dirty="0" smtClean="0">
              <a:solidFill>
                <a:srgbClr val="FF0000"/>
              </a:solidFill>
            </a:rPr>
            <a:t>ПОСЕБАН ДЕО </a:t>
          </a:r>
          <a:r>
            <a:rPr lang="ru-RU" sz="1800" b="1" i="1" u="sng" kern="1200" dirty="0" smtClean="0">
              <a:solidFill>
                <a:srgbClr val="00B0F0"/>
              </a:solidFill>
            </a:rPr>
            <a:t>Смернице за израду сценарија</a:t>
          </a:r>
          <a:endParaRPr lang="en-US" sz="1800" b="1" i="1" u="sng" kern="1200" dirty="0">
            <a:solidFill>
              <a:srgbClr val="00B0F0"/>
            </a:solidFill>
          </a:endParaRPr>
        </a:p>
      </dsp:txBody>
      <dsp:txXfrm>
        <a:off x="0" y="0"/>
        <a:ext cx="9508082" cy="627496"/>
      </dsp:txXfrm>
    </dsp:sp>
    <dsp:sp modelId="{AE7F98F1-0197-4254-9653-E7D6F2AC5B44}">
      <dsp:nvSpPr>
        <dsp:cNvPr id="0" name=""/>
        <dsp:cNvSpPr/>
      </dsp:nvSpPr>
      <dsp:spPr>
        <a:xfrm>
          <a:off x="4675604" y="705933"/>
          <a:ext cx="156874" cy="156874"/>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B829E-4423-4C49-A32C-E4D9631C6B23}">
      <dsp:nvSpPr>
        <dsp:cNvPr id="0" name=""/>
        <dsp:cNvSpPr/>
      </dsp:nvSpPr>
      <dsp:spPr>
        <a:xfrm>
          <a:off x="0" y="36462"/>
          <a:ext cx="10564536" cy="95472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b="1" i="1" u="sng" kern="1200" dirty="0" smtClean="0"/>
            <a:t>Највероватнији нежељени догађај </a:t>
          </a:r>
          <a:r>
            <a:rPr lang="ru-RU" sz="1700" kern="1200" dirty="0" smtClean="0"/>
            <a:t>је догађај за који се поуздано зна да се често јавља, затим да услови у којима настаје погодују његовој појави и да је реално очекивати да може на одређеном простору угрозити животе и здравље људи и направити материјалне штете.</a:t>
          </a:r>
          <a:endParaRPr lang="en-US" sz="1700" kern="1200" dirty="0"/>
        </a:p>
      </dsp:txBody>
      <dsp:txXfrm>
        <a:off x="46606" y="83068"/>
        <a:ext cx="10471324" cy="861508"/>
      </dsp:txXfrm>
    </dsp:sp>
    <dsp:sp modelId="{3130590A-B3D5-4576-AFFF-80CD0B3236B8}">
      <dsp:nvSpPr>
        <dsp:cNvPr id="0" name=""/>
        <dsp:cNvSpPr/>
      </dsp:nvSpPr>
      <dsp:spPr>
        <a:xfrm>
          <a:off x="0" y="1040142"/>
          <a:ext cx="10564536" cy="954720"/>
        </a:xfrm>
        <a:prstGeom prst="roundRect">
          <a:avLst/>
        </a:prstGeom>
        <a:solidFill>
          <a:schemeClr val="accent5">
            <a:hueOff val="4808133"/>
            <a:satOff val="-9764"/>
            <a:lumOff val="62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b="1" i="1" u="sng" kern="1200" dirty="0" smtClean="0"/>
            <a:t>Нежељени догађаj </a:t>
          </a:r>
          <a:r>
            <a:rPr lang="ru-RU" sz="1700" kern="1200" dirty="0" smtClean="0"/>
            <a:t>са најтежим могућим последицама је догађај који се ретко појављује на одређеном простору, а у случају његовог настанка има такав интензитет чије последице су катастрофалне за све штићене вредности.</a:t>
          </a:r>
          <a:endParaRPr lang="en-US" sz="1700" kern="1200" dirty="0"/>
        </a:p>
      </dsp:txBody>
      <dsp:txXfrm>
        <a:off x="46606" y="1086748"/>
        <a:ext cx="10471324" cy="86150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121D4-F3A6-4873-B4F8-B7D288B292CD}">
      <dsp:nvSpPr>
        <dsp:cNvPr id="0" name=""/>
        <dsp:cNvSpPr/>
      </dsp:nvSpPr>
      <dsp:spPr>
        <a:xfrm>
          <a:off x="0" y="118417"/>
          <a:ext cx="8075802" cy="662400"/>
        </a:xfrm>
        <a:prstGeom prst="rect">
          <a:avLst/>
        </a:prstGeom>
        <a:solidFill>
          <a:schemeClr val="accent2">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rtl="0">
            <a:lnSpc>
              <a:spcPct val="90000"/>
            </a:lnSpc>
            <a:spcBef>
              <a:spcPct val="0"/>
            </a:spcBef>
            <a:spcAft>
              <a:spcPct val="35000"/>
            </a:spcAft>
          </a:pPr>
          <a:r>
            <a:rPr lang="ru-RU" sz="2300" kern="1200" smtClean="0"/>
            <a:t>Сценариo се израђује за две врсте догађаја, и то:</a:t>
          </a:r>
          <a:endParaRPr lang="en-US" sz="2300" kern="1200"/>
        </a:p>
      </dsp:txBody>
      <dsp:txXfrm>
        <a:off x="0" y="118417"/>
        <a:ext cx="8075802" cy="662400"/>
      </dsp:txXfrm>
    </dsp:sp>
    <dsp:sp modelId="{9F797C97-70D5-4AAA-A544-8653B7831723}">
      <dsp:nvSpPr>
        <dsp:cNvPr id="0" name=""/>
        <dsp:cNvSpPr/>
      </dsp:nvSpPr>
      <dsp:spPr>
        <a:xfrm>
          <a:off x="0" y="780817"/>
          <a:ext cx="8075802" cy="1357402"/>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ru-RU" sz="2300" kern="1200" dirty="0" smtClean="0"/>
            <a:t>највероватнији нежељени догађај</a:t>
          </a:r>
          <a:endParaRPr lang="en-US" sz="2300" kern="1200" dirty="0"/>
        </a:p>
        <a:p>
          <a:pPr marL="228600" lvl="1" indent="-228600" algn="l" defTabSz="1022350" rtl="0">
            <a:lnSpc>
              <a:spcPct val="90000"/>
            </a:lnSpc>
            <a:spcBef>
              <a:spcPct val="0"/>
            </a:spcBef>
            <a:spcAft>
              <a:spcPct val="15000"/>
            </a:spcAft>
            <a:buChar char="••"/>
          </a:pPr>
          <a:r>
            <a:rPr lang="ru-RU" sz="2300" kern="1200" dirty="0" smtClean="0"/>
            <a:t>нежељени догађаj са најтежим могућим последицама.</a:t>
          </a:r>
          <a:endParaRPr lang="en-US" sz="2300" kern="1200" dirty="0"/>
        </a:p>
      </dsp:txBody>
      <dsp:txXfrm>
        <a:off x="0" y="780817"/>
        <a:ext cx="8075802" cy="135740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3A78A-D00D-43B7-8FE2-0C8B4D9DC290}">
      <dsp:nvSpPr>
        <dsp:cNvPr id="0" name=""/>
        <dsp:cNvSpPr/>
      </dsp:nvSpPr>
      <dsp:spPr>
        <a:xfrm>
          <a:off x="0" y="470622"/>
          <a:ext cx="10564536" cy="627496"/>
        </a:xfrm>
        <a:prstGeom prst="notchedRightArrow">
          <a:avLst/>
        </a:prstGeom>
        <a:gradFill rotWithShape="0">
          <a:gsLst>
            <a:gs pos="0">
              <a:schemeClr val="accent1">
                <a:tint val="40000"/>
                <a:hueOff val="0"/>
                <a:satOff val="0"/>
                <a:lumOff val="0"/>
                <a:alphaOff val="0"/>
                <a:tint val="96000"/>
                <a:lumMod val="104000"/>
              </a:schemeClr>
            </a:gs>
            <a:gs pos="100000">
              <a:schemeClr val="accent1">
                <a:tint val="40000"/>
                <a:hueOff val="0"/>
                <a:satOff val="0"/>
                <a:lumOff val="0"/>
                <a:alphaOff val="0"/>
                <a:shade val="98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A4B61F5-FEF3-4F0A-8821-9C7999147BBC}">
      <dsp:nvSpPr>
        <dsp:cNvPr id="0" name=""/>
        <dsp:cNvSpPr/>
      </dsp:nvSpPr>
      <dsp:spPr>
        <a:xfrm>
          <a:off x="0" y="0"/>
          <a:ext cx="9508082" cy="62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sr-Cyrl-RS" sz="1800" b="1" u="sng" kern="1200" dirty="0" smtClean="0"/>
            <a:t>Процена ризика </a:t>
          </a:r>
          <a:r>
            <a:rPr lang="en-US" sz="1800" b="1" u="sng" kern="1200" dirty="0" smtClean="0"/>
            <a:t>– </a:t>
          </a:r>
          <a:r>
            <a:rPr lang="sr-Cyrl-RS" sz="1800" b="1" i="1" u="sng" kern="1200" dirty="0" smtClean="0">
              <a:solidFill>
                <a:srgbClr val="FF0000"/>
              </a:solidFill>
            </a:rPr>
            <a:t>ПОСЕБАН ДЕО </a:t>
          </a:r>
          <a:r>
            <a:rPr lang="ru-RU" sz="1800" b="1" i="1" u="sng" kern="1200" dirty="0" smtClean="0">
              <a:solidFill>
                <a:srgbClr val="00B0F0"/>
              </a:solidFill>
            </a:rPr>
            <a:t>Смернице за израду сценарија</a:t>
          </a:r>
          <a:endParaRPr lang="en-US" sz="1800" b="1" i="1" u="sng" kern="1200" dirty="0">
            <a:solidFill>
              <a:srgbClr val="00B0F0"/>
            </a:solidFill>
          </a:endParaRPr>
        </a:p>
      </dsp:txBody>
      <dsp:txXfrm>
        <a:off x="0" y="0"/>
        <a:ext cx="9508082" cy="627496"/>
      </dsp:txXfrm>
    </dsp:sp>
    <dsp:sp modelId="{AE7F98F1-0197-4254-9653-E7D6F2AC5B44}">
      <dsp:nvSpPr>
        <dsp:cNvPr id="0" name=""/>
        <dsp:cNvSpPr/>
      </dsp:nvSpPr>
      <dsp:spPr>
        <a:xfrm>
          <a:off x="4675604" y="705933"/>
          <a:ext cx="156874" cy="156874"/>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2BCB4-A0D7-4DAE-8E88-126DC1F8E6BA}">
      <dsp:nvSpPr>
        <dsp:cNvPr id="0" name=""/>
        <dsp:cNvSpPr/>
      </dsp:nvSpPr>
      <dsp:spPr>
        <a:xfrm>
          <a:off x="0" y="376970"/>
          <a:ext cx="10564536" cy="43911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9925" tIns="354076" rIns="819925" bIns="120904" numCol="1" spcCol="1270" anchor="t" anchorCtr="0">
          <a:noAutofit/>
        </a:bodyPr>
        <a:lstStyle/>
        <a:p>
          <a:pPr marL="171450" lvl="1" indent="-171450" algn="l" defTabSz="755650" rtl="0">
            <a:lnSpc>
              <a:spcPct val="90000"/>
            </a:lnSpc>
            <a:spcBef>
              <a:spcPct val="0"/>
            </a:spcBef>
            <a:spcAft>
              <a:spcPct val="15000"/>
            </a:spcAft>
            <a:buChar char="••"/>
          </a:pPr>
          <a:r>
            <a:rPr lang="sr-Cyrl-RS" sz="1700" kern="1200" smtClean="0"/>
            <a:t>бити вероватан, поткрепљен чињеницама, односно описати нежељене догађаје унутар опасности, који се стварно могу догодити;</a:t>
          </a:r>
          <a:endParaRPr lang="en-US" sz="1700" kern="1200"/>
        </a:p>
        <a:p>
          <a:pPr marL="171450" lvl="1" indent="-171450" algn="l" defTabSz="755650" rtl="0">
            <a:lnSpc>
              <a:spcPct val="90000"/>
            </a:lnSpc>
            <a:spcBef>
              <a:spcPct val="0"/>
            </a:spcBef>
            <a:spcAft>
              <a:spcPct val="15000"/>
            </a:spcAft>
            <a:buChar char="••"/>
          </a:pPr>
          <a:r>
            <a:rPr lang="sr-Cyrl-RS" sz="1700" kern="1200" dirty="0" smtClean="0"/>
            <a:t>описивати последице нежељених догађаја унутар појединих опасности, који имају утицај на минимално две штићене вредности;</a:t>
          </a:r>
          <a:endParaRPr lang="en-US" sz="1700" kern="1200" dirty="0"/>
        </a:p>
        <a:p>
          <a:pPr marL="171450" lvl="1" indent="-171450" algn="l" defTabSz="755650" rtl="0">
            <a:lnSpc>
              <a:spcPct val="90000"/>
            </a:lnSpc>
            <a:spcBef>
              <a:spcPct val="0"/>
            </a:spcBef>
            <a:spcAft>
              <a:spcPct val="15000"/>
            </a:spcAft>
            <a:buChar char="••"/>
          </a:pPr>
          <a:r>
            <a:rPr lang="sr-Cyrl-RS" sz="1700" kern="1200" smtClean="0"/>
            <a:t>бити израђен доследно и може варирати у тежини и то у распону од реалног до најгорег могућег догађаја према тежини последица;</a:t>
          </a:r>
          <a:endParaRPr lang="en-US" sz="1700" kern="1200"/>
        </a:p>
        <a:p>
          <a:pPr marL="171450" lvl="1" indent="-171450" algn="l" defTabSz="755650" rtl="0">
            <a:lnSpc>
              <a:spcPct val="90000"/>
            </a:lnSpc>
            <a:spcBef>
              <a:spcPct val="0"/>
            </a:spcBef>
            <a:spcAft>
              <a:spcPct val="15000"/>
            </a:spcAft>
            <a:buChar char="••"/>
          </a:pPr>
          <a:r>
            <a:rPr lang="sr-Cyrl-RS" sz="1700" kern="1200" smtClean="0"/>
            <a:t>бити постављен у време и услове који одговарају реалној ситуацији;</a:t>
          </a:r>
          <a:endParaRPr lang="en-US" sz="1700" kern="1200"/>
        </a:p>
        <a:p>
          <a:pPr marL="171450" lvl="1" indent="-171450" algn="l" defTabSz="755650" rtl="0">
            <a:lnSpc>
              <a:spcPct val="90000"/>
            </a:lnSpc>
            <a:spcBef>
              <a:spcPct val="0"/>
            </a:spcBef>
            <a:spcAft>
              <a:spcPct val="15000"/>
            </a:spcAft>
            <a:buChar char="••"/>
          </a:pPr>
          <a:r>
            <a:rPr lang="sr-Cyrl-RS" sz="1700" kern="1200" dirty="0" smtClean="0"/>
            <a:t>описивати могуће догађаје толико детаљно колико је потребно како би се на основу сценарија спроводило реално поступање са ризиком (третман ризика);</a:t>
          </a:r>
          <a:endParaRPr lang="en-US" sz="1700" kern="1200" dirty="0"/>
        </a:p>
        <a:p>
          <a:pPr marL="171450" lvl="1" indent="-171450" algn="l" defTabSz="755650" rtl="0">
            <a:lnSpc>
              <a:spcPct val="90000"/>
            </a:lnSpc>
            <a:spcBef>
              <a:spcPct val="0"/>
            </a:spcBef>
            <a:spcAft>
              <a:spcPct val="15000"/>
            </a:spcAft>
            <a:buChar char="••"/>
          </a:pPr>
          <a:r>
            <a:rPr lang="sr-Cyrl-RS" sz="1700" kern="1200" smtClean="0"/>
            <a:t>узети у обзир постојећи законодавни оквир као и потребне промене ради смањења ризика;</a:t>
          </a:r>
          <a:endParaRPr lang="en-US" sz="1700" kern="1200"/>
        </a:p>
        <a:p>
          <a:pPr marL="171450" lvl="1" indent="-171450" algn="l" defTabSz="755650" rtl="0">
            <a:lnSpc>
              <a:spcPct val="90000"/>
            </a:lnSpc>
            <a:spcBef>
              <a:spcPct val="0"/>
            </a:spcBef>
            <a:spcAft>
              <a:spcPct val="15000"/>
            </a:spcAft>
            <a:buChar char="••"/>
          </a:pPr>
          <a:r>
            <a:rPr lang="sr-Cyrl-RS" sz="1700" kern="1200" dirty="0" smtClean="0"/>
            <a:t>узети у обзир стање и капацитете система заштите и спасавања (систем раног упозоравања, оперативне снаге, способност субјеката од посебног значаја за заштиту и спасавање и др.).</a:t>
          </a:r>
          <a:endParaRPr lang="en-US" sz="1700" kern="1200" dirty="0"/>
        </a:p>
      </dsp:txBody>
      <dsp:txXfrm>
        <a:off x="0" y="376970"/>
        <a:ext cx="10564536" cy="4391100"/>
      </dsp:txXfrm>
    </dsp:sp>
    <dsp:sp modelId="{7461CA18-3987-4CCD-A6B5-94EEC612DE4C}">
      <dsp:nvSpPr>
        <dsp:cNvPr id="0" name=""/>
        <dsp:cNvSpPr/>
      </dsp:nvSpPr>
      <dsp:spPr>
        <a:xfrm>
          <a:off x="528226" y="126050"/>
          <a:ext cx="7395175" cy="5018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520" tIns="0" rIns="279520" bIns="0" numCol="1" spcCol="1270" anchor="ctr" anchorCtr="0">
          <a:noAutofit/>
        </a:bodyPr>
        <a:lstStyle/>
        <a:p>
          <a:pPr lvl="0" algn="l" defTabSz="755650" rtl="0">
            <a:lnSpc>
              <a:spcPct val="90000"/>
            </a:lnSpc>
            <a:spcBef>
              <a:spcPct val="0"/>
            </a:spcBef>
            <a:spcAft>
              <a:spcPct val="35000"/>
            </a:spcAft>
          </a:pPr>
          <a:r>
            <a:rPr lang="sr-Cyrl-RS" sz="1700" kern="1200" smtClean="0"/>
            <a:t>Сценарио мора задовољавати следеће услове:</a:t>
          </a:r>
          <a:endParaRPr lang="en-US" sz="1700" kern="1200"/>
        </a:p>
      </dsp:txBody>
      <dsp:txXfrm>
        <a:off x="552724" y="150548"/>
        <a:ext cx="7346179" cy="452844"/>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3A78A-D00D-43B7-8FE2-0C8B4D9DC290}">
      <dsp:nvSpPr>
        <dsp:cNvPr id="0" name=""/>
        <dsp:cNvSpPr/>
      </dsp:nvSpPr>
      <dsp:spPr>
        <a:xfrm>
          <a:off x="0" y="470622"/>
          <a:ext cx="10564536" cy="627496"/>
        </a:xfrm>
        <a:prstGeom prst="notchedRightArrow">
          <a:avLst/>
        </a:prstGeom>
        <a:gradFill rotWithShape="0">
          <a:gsLst>
            <a:gs pos="0">
              <a:schemeClr val="accent1">
                <a:tint val="40000"/>
                <a:hueOff val="0"/>
                <a:satOff val="0"/>
                <a:lumOff val="0"/>
                <a:alphaOff val="0"/>
                <a:tint val="96000"/>
                <a:lumMod val="104000"/>
              </a:schemeClr>
            </a:gs>
            <a:gs pos="100000">
              <a:schemeClr val="accent1">
                <a:tint val="40000"/>
                <a:hueOff val="0"/>
                <a:satOff val="0"/>
                <a:lumOff val="0"/>
                <a:alphaOff val="0"/>
                <a:shade val="98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A4B61F5-FEF3-4F0A-8821-9C7999147BBC}">
      <dsp:nvSpPr>
        <dsp:cNvPr id="0" name=""/>
        <dsp:cNvSpPr/>
      </dsp:nvSpPr>
      <dsp:spPr>
        <a:xfrm>
          <a:off x="0" y="0"/>
          <a:ext cx="9508082" cy="62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sr-Cyrl-RS" sz="1800" b="1" u="sng" kern="1200" dirty="0" smtClean="0"/>
            <a:t>Процена ризика </a:t>
          </a:r>
          <a:r>
            <a:rPr lang="en-US" sz="1800" b="1" u="sng" kern="1200" dirty="0" smtClean="0"/>
            <a:t>– </a:t>
          </a:r>
          <a:r>
            <a:rPr lang="sr-Cyrl-RS" sz="1800" b="1" i="1" u="sng" kern="1200" dirty="0" smtClean="0">
              <a:solidFill>
                <a:srgbClr val="FF0000"/>
              </a:solidFill>
            </a:rPr>
            <a:t>ПОСЕБАН ДЕО </a:t>
          </a:r>
          <a:r>
            <a:rPr lang="ru-RU" sz="1800" b="1" i="1" u="sng" kern="1200" dirty="0" smtClean="0">
              <a:solidFill>
                <a:srgbClr val="00B0F0"/>
              </a:solidFill>
            </a:rPr>
            <a:t>Смернице за израду сценарија</a:t>
          </a:r>
          <a:endParaRPr lang="en-US" sz="1800" b="1" i="1" u="sng" kern="1200" dirty="0">
            <a:solidFill>
              <a:srgbClr val="00B0F0"/>
            </a:solidFill>
          </a:endParaRPr>
        </a:p>
      </dsp:txBody>
      <dsp:txXfrm>
        <a:off x="0" y="0"/>
        <a:ext cx="9508082" cy="627496"/>
      </dsp:txXfrm>
    </dsp:sp>
    <dsp:sp modelId="{AE7F98F1-0197-4254-9653-E7D6F2AC5B44}">
      <dsp:nvSpPr>
        <dsp:cNvPr id="0" name=""/>
        <dsp:cNvSpPr/>
      </dsp:nvSpPr>
      <dsp:spPr>
        <a:xfrm>
          <a:off x="4675604" y="705933"/>
          <a:ext cx="156874" cy="156874"/>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3A78A-D00D-43B7-8FE2-0C8B4D9DC290}">
      <dsp:nvSpPr>
        <dsp:cNvPr id="0" name=""/>
        <dsp:cNvSpPr/>
      </dsp:nvSpPr>
      <dsp:spPr>
        <a:xfrm>
          <a:off x="0" y="470622"/>
          <a:ext cx="10564536" cy="627496"/>
        </a:xfrm>
        <a:prstGeom prst="notchedRightArrow">
          <a:avLst/>
        </a:prstGeom>
        <a:gradFill rotWithShape="0">
          <a:gsLst>
            <a:gs pos="0">
              <a:schemeClr val="accent1">
                <a:tint val="40000"/>
                <a:hueOff val="0"/>
                <a:satOff val="0"/>
                <a:lumOff val="0"/>
                <a:alphaOff val="0"/>
                <a:tint val="96000"/>
                <a:lumMod val="104000"/>
              </a:schemeClr>
            </a:gs>
            <a:gs pos="100000">
              <a:schemeClr val="accent1">
                <a:tint val="40000"/>
                <a:hueOff val="0"/>
                <a:satOff val="0"/>
                <a:lumOff val="0"/>
                <a:alphaOff val="0"/>
                <a:shade val="98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A4B61F5-FEF3-4F0A-8821-9C7999147BBC}">
      <dsp:nvSpPr>
        <dsp:cNvPr id="0" name=""/>
        <dsp:cNvSpPr/>
      </dsp:nvSpPr>
      <dsp:spPr>
        <a:xfrm>
          <a:off x="0" y="0"/>
          <a:ext cx="9508082" cy="62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sr-Cyrl-RS" sz="1800" b="1" u="sng" kern="1200" dirty="0" smtClean="0"/>
            <a:t>Процена ризика </a:t>
          </a:r>
          <a:r>
            <a:rPr lang="en-US" sz="1800" b="1" u="sng" kern="1200" dirty="0" smtClean="0"/>
            <a:t>– </a:t>
          </a:r>
          <a:r>
            <a:rPr lang="sr-Cyrl-RS" sz="1800" b="1" i="1" u="sng" kern="1200" dirty="0" smtClean="0">
              <a:solidFill>
                <a:srgbClr val="FF0000"/>
              </a:solidFill>
            </a:rPr>
            <a:t>ПОСЕБАН ДЕО </a:t>
          </a:r>
          <a:r>
            <a:rPr lang="ru-RU" sz="1800" b="1" i="1" u="sng" kern="1200" dirty="0" smtClean="0">
              <a:solidFill>
                <a:srgbClr val="00B0F0"/>
              </a:solidFill>
            </a:rPr>
            <a:t>Смернице за израду процене</a:t>
          </a:r>
          <a:endParaRPr lang="en-US" sz="1800" b="1" i="1" u="sng" kern="1200" dirty="0">
            <a:solidFill>
              <a:srgbClr val="00B0F0"/>
            </a:solidFill>
          </a:endParaRPr>
        </a:p>
      </dsp:txBody>
      <dsp:txXfrm>
        <a:off x="0" y="0"/>
        <a:ext cx="9508082" cy="627496"/>
      </dsp:txXfrm>
    </dsp:sp>
    <dsp:sp modelId="{AE7F98F1-0197-4254-9653-E7D6F2AC5B44}">
      <dsp:nvSpPr>
        <dsp:cNvPr id="0" name=""/>
        <dsp:cNvSpPr/>
      </dsp:nvSpPr>
      <dsp:spPr>
        <a:xfrm>
          <a:off x="4675604" y="705933"/>
          <a:ext cx="156874" cy="156874"/>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3A78A-D00D-43B7-8FE2-0C8B4D9DC290}">
      <dsp:nvSpPr>
        <dsp:cNvPr id="0" name=""/>
        <dsp:cNvSpPr/>
      </dsp:nvSpPr>
      <dsp:spPr>
        <a:xfrm>
          <a:off x="0" y="470622"/>
          <a:ext cx="10564536" cy="627496"/>
        </a:xfrm>
        <a:prstGeom prst="notchedRightArrow">
          <a:avLst/>
        </a:prstGeom>
        <a:gradFill rotWithShape="0">
          <a:gsLst>
            <a:gs pos="0">
              <a:schemeClr val="accent1">
                <a:tint val="40000"/>
                <a:hueOff val="0"/>
                <a:satOff val="0"/>
                <a:lumOff val="0"/>
                <a:alphaOff val="0"/>
                <a:tint val="96000"/>
                <a:lumMod val="104000"/>
              </a:schemeClr>
            </a:gs>
            <a:gs pos="100000">
              <a:schemeClr val="accent1">
                <a:tint val="40000"/>
                <a:hueOff val="0"/>
                <a:satOff val="0"/>
                <a:lumOff val="0"/>
                <a:alphaOff val="0"/>
                <a:shade val="98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A4B61F5-FEF3-4F0A-8821-9C7999147BBC}">
      <dsp:nvSpPr>
        <dsp:cNvPr id="0" name=""/>
        <dsp:cNvSpPr/>
      </dsp:nvSpPr>
      <dsp:spPr>
        <a:xfrm>
          <a:off x="0" y="0"/>
          <a:ext cx="9508082" cy="62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rtl="0">
            <a:lnSpc>
              <a:spcPct val="90000"/>
            </a:lnSpc>
            <a:spcBef>
              <a:spcPct val="0"/>
            </a:spcBef>
            <a:spcAft>
              <a:spcPct val="35000"/>
            </a:spcAft>
          </a:pPr>
          <a:r>
            <a:rPr lang="sr-Cyrl-RS" sz="2200" b="1" u="sng" kern="1200" dirty="0" smtClean="0"/>
            <a:t>Процена ризика</a:t>
          </a:r>
          <a:endParaRPr lang="en-US" sz="2200" b="1" u="sng" kern="1200" dirty="0"/>
        </a:p>
      </dsp:txBody>
      <dsp:txXfrm>
        <a:off x="0" y="0"/>
        <a:ext cx="9508082" cy="627496"/>
      </dsp:txXfrm>
    </dsp:sp>
    <dsp:sp modelId="{AE7F98F1-0197-4254-9653-E7D6F2AC5B44}">
      <dsp:nvSpPr>
        <dsp:cNvPr id="0" name=""/>
        <dsp:cNvSpPr/>
      </dsp:nvSpPr>
      <dsp:spPr>
        <a:xfrm>
          <a:off x="4675604" y="705933"/>
          <a:ext cx="156874" cy="156874"/>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3A78A-D00D-43B7-8FE2-0C8B4D9DC290}">
      <dsp:nvSpPr>
        <dsp:cNvPr id="0" name=""/>
        <dsp:cNvSpPr/>
      </dsp:nvSpPr>
      <dsp:spPr>
        <a:xfrm>
          <a:off x="0" y="470622"/>
          <a:ext cx="10564536" cy="627496"/>
        </a:xfrm>
        <a:prstGeom prst="notchedRightArrow">
          <a:avLst/>
        </a:prstGeom>
        <a:gradFill rotWithShape="0">
          <a:gsLst>
            <a:gs pos="0">
              <a:schemeClr val="accent1">
                <a:tint val="40000"/>
                <a:hueOff val="0"/>
                <a:satOff val="0"/>
                <a:lumOff val="0"/>
                <a:alphaOff val="0"/>
                <a:tint val="96000"/>
                <a:lumMod val="104000"/>
              </a:schemeClr>
            </a:gs>
            <a:gs pos="100000">
              <a:schemeClr val="accent1">
                <a:tint val="40000"/>
                <a:hueOff val="0"/>
                <a:satOff val="0"/>
                <a:lumOff val="0"/>
                <a:alphaOff val="0"/>
                <a:shade val="98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A4B61F5-FEF3-4F0A-8821-9C7999147BBC}">
      <dsp:nvSpPr>
        <dsp:cNvPr id="0" name=""/>
        <dsp:cNvSpPr/>
      </dsp:nvSpPr>
      <dsp:spPr>
        <a:xfrm>
          <a:off x="0" y="0"/>
          <a:ext cx="9508082" cy="62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sr-Cyrl-RS" sz="1800" b="1" u="sng" kern="1200" dirty="0" smtClean="0"/>
            <a:t>Процена ризика </a:t>
          </a:r>
          <a:r>
            <a:rPr lang="en-US" sz="1800" b="1" u="sng" kern="1200" dirty="0" smtClean="0"/>
            <a:t>– </a:t>
          </a:r>
          <a:r>
            <a:rPr lang="sr-Cyrl-RS" sz="1800" b="1" i="1" u="sng" kern="1200" dirty="0" smtClean="0">
              <a:solidFill>
                <a:srgbClr val="FF0000"/>
              </a:solidFill>
            </a:rPr>
            <a:t>ПОСЕБАН ДЕО </a:t>
          </a:r>
          <a:r>
            <a:rPr lang="ru-RU" sz="1800" b="1" i="1" u="sng" kern="1200" dirty="0" smtClean="0">
              <a:solidFill>
                <a:srgbClr val="00B0F0"/>
              </a:solidFill>
            </a:rPr>
            <a:t>Смернице за израду процене</a:t>
          </a:r>
          <a:endParaRPr lang="en-US" sz="1800" b="1" i="1" u="sng" kern="1200" dirty="0">
            <a:solidFill>
              <a:srgbClr val="00B0F0"/>
            </a:solidFill>
          </a:endParaRPr>
        </a:p>
      </dsp:txBody>
      <dsp:txXfrm>
        <a:off x="0" y="0"/>
        <a:ext cx="9508082" cy="627496"/>
      </dsp:txXfrm>
    </dsp:sp>
    <dsp:sp modelId="{AE7F98F1-0197-4254-9653-E7D6F2AC5B44}">
      <dsp:nvSpPr>
        <dsp:cNvPr id="0" name=""/>
        <dsp:cNvSpPr/>
      </dsp:nvSpPr>
      <dsp:spPr>
        <a:xfrm>
          <a:off x="4675604" y="705933"/>
          <a:ext cx="156874" cy="156874"/>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D39C2-6C21-4B40-9E0D-405E732EA5E8}">
      <dsp:nvSpPr>
        <dsp:cNvPr id="0" name=""/>
        <dsp:cNvSpPr/>
      </dsp:nvSpPr>
      <dsp:spPr>
        <a:xfrm>
          <a:off x="0" y="25339"/>
          <a:ext cx="6096000" cy="359774"/>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ru-RU" sz="1500" kern="1200" dirty="0" smtClean="0"/>
            <a:t>Живот и здравље људи</a:t>
          </a:r>
          <a:endParaRPr lang="en-US" sz="1500" kern="1200" dirty="0"/>
        </a:p>
      </dsp:txBody>
      <dsp:txXfrm>
        <a:off x="17563" y="42902"/>
        <a:ext cx="6060874" cy="324648"/>
      </dsp:txXfrm>
    </dsp:sp>
    <dsp:sp modelId="{05253416-76D9-4516-9B8E-9DBA85E0F5CB}">
      <dsp:nvSpPr>
        <dsp:cNvPr id="0" name=""/>
        <dsp:cNvSpPr/>
      </dsp:nvSpPr>
      <dsp:spPr>
        <a:xfrm>
          <a:off x="0" y="428314"/>
          <a:ext cx="6096000" cy="359774"/>
        </a:xfrm>
        <a:prstGeom prst="roundRect">
          <a:avLst/>
        </a:prstGeom>
        <a:solidFill>
          <a:schemeClr val="accent2">
            <a:hueOff val="226582"/>
            <a:satOff val="-23996"/>
            <a:lumOff val="-5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ru-RU" sz="1500" kern="1200" dirty="0" smtClean="0"/>
            <a:t>Економија/екологија</a:t>
          </a:r>
          <a:endParaRPr lang="en-US" sz="1500" kern="1200" dirty="0"/>
        </a:p>
      </dsp:txBody>
      <dsp:txXfrm>
        <a:off x="17563" y="445877"/>
        <a:ext cx="6060874" cy="324648"/>
      </dsp:txXfrm>
    </dsp:sp>
    <dsp:sp modelId="{AD0DF394-F21E-40EA-B3AD-C7C7BA65F621}">
      <dsp:nvSpPr>
        <dsp:cNvPr id="0" name=""/>
        <dsp:cNvSpPr/>
      </dsp:nvSpPr>
      <dsp:spPr>
        <a:xfrm>
          <a:off x="0" y="831289"/>
          <a:ext cx="6096000" cy="359774"/>
        </a:xfrm>
        <a:prstGeom prst="roundRect">
          <a:avLst/>
        </a:prstGeom>
        <a:solidFill>
          <a:schemeClr val="accent2">
            <a:hueOff val="453165"/>
            <a:satOff val="-47993"/>
            <a:lumOff val="-117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ru-RU" sz="1500" kern="1200" dirty="0" smtClean="0"/>
            <a:t>Друштвена стабилност</a:t>
          </a:r>
          <a:endParaRPr lang="en-US" sz="1500" kern="1200" dirty="0"/>
        </a:p>
      </dsp:txBody>
      <dsp:txXfrm>
        <a:off x="17563" y="848852"/>
        <a:ext cx="6060874" cy="324648"/>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3A78A-D00D-43B7-8FE2-0C8B4D9DC290}">
      <dsp:nvSpPr>
        <dsp:cNvPr id="0" name=""/>
        <dsp:cNvSpPr/>
      </dsp:nvSpPr>
      <dsp:spPr>
        <a:xfrm>
          <a:off x="0" y="470622"/>
          <a:ext cx="10564536" cy="627496"/>
        </a:xfrm>
        <a:prstGeom prst="notchedRightArrow">
          <a:avLst/>
        </a:prstGeom>
        <a:gradFill rotWithShape="0">
          <a:gsLst>
            <a:gs pos="0">
              <a:schemeClr val="accent1">
                <a:tint val="40000"/>
                <a:hueOff val="0"/>
                <a:satOff val="0"/>
                <a:lumOff val="0"/>
                <a:alphaOff val="0"/>
                <a:tint val="96000"/>
                <a:lumMod val="104000"/>
              </a:schemeClr>
            </a:gs>
            <a:gs pos="100000">
              <a:schemeClr val="accent1">
                <a:tint val="40000"/>
                <a:hueOff val="0"/>
                <a:satOff val="0"/>
                <a:lumOff val="0"/>
                <a:alphaOff val="0"/>
                <a:shade val="98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A4B61F5-FEF3-4F0A-8821-9C7999147BBC}">
      <dsp:nvSpPr>
        <dsp:cNvPr id="0" name=""/>
        <dsp:cNvSpPr/>
      </dsp:nvSpPr>
      <dsp:spPr>
        <a:xfrm>
          <a:off x="0" y="0"/>
          <a:ext cx="9508082" cy="62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sr-Cyrl-RS" sz="1800" b="1" u="sng" kern="1200" dirty="0" smtClean="0"/>
            <a:t>Процена ризика </a:t>
          </a:r>
          <a:r>
            <a:rPr lang="en-US" sz="1800" b="1" u="sng" kern="1200" dirty="0" smtClean="0"/>
            <a:t>– </a:t>
          </a:r>
          <a:r>
            <a:rPr lang="sr-Cyrl-RS" sz="1800" b="1" i="1" u="sng" kern="1200" dirty="0" smtClean="0">
              <a:solidFill>
                <a:srgbClr val="FF0000"/>
              </a:solidFill>
            </a:rPr>
            <a:t>ПОСЕБАН ДЕО </a:t>
          </a:r>
          <a:r>
            <a:rPr lang="ru-RU" sz="1800" b="1" i="1" u="sng" kern="1200" dirty="0" smtClean="0">
              <a:solidFill>
                <a:srgbClr val="00B0F0"/>
              </a:solidFill>
            </a:rPr>
            <a:t>Смернице за израду процене</a:t>
          </a:r>
          <a:endParaRPr lang="en-US" sz="1800" b="1" i="1" u="sng" kern="1200" dirty="0">
            <a:solidFill>
              <a:srgbClr val="00B0F0"/>
            </a:solidFill>
          </a:endParaRPr>
        </a:p>
      </dsp:txBody>
      <dsp:txXfrm>
        <a:off x="0" y="0"/>
        <a:ext cx="9508082" cy="627496"/>
      </dsp:txXfrm>
    </dsp:sp>
    <dsp:sp modelId="{AE7F98F1-0197-4254-9653-E7D6F2AC5B44}">
      <dsp:nvSpPr>
        <dsp:cNvPr id="0" name=""/>
        <dsp:cNvSpPr/>
      </dsp:nvSpPr>
      <dsp:spPr>
        <a:xfrm>
          <a:off x="4675604" y="705933"/>
          <a:ext cx="156874" cy="156874"/>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763B0-44A4-4BC3-B8DB-D0B717C339DB}">
      <dsp:nvSpPr>
        <dsp:cNvPr id="0" name=""/>
        <dsp:cNvSpPr/>
      </dsp:nvSpPr>
      <dsp:spPr>
        <a:xfrm>
          <a:off x="0" y="0"/>
          <a:ext cx="10461072"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49E594-A72E-4878-85EA-3E3407E7B03D}">
      <dsp:nvSpPr>
        <dsp:cNvPr id="0" name=""/>
        <dsp:cNvSpPr/>
      </dsp:nvSpPr>
      <dsp:spPr>
        <a:xfrm>
          <a:off x="0" y="0"/>
          <a:ext cx="3212588" cy="120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dirty="0" smtClean="0"/>
            <a:t>Три су различита приступа у процењивању вероватноће догађаја:</a:t>
          </a:r>
          <a:endParaRPr lang="en-US" sz="1800" kern="1200" dirty="0"/>
        </a:p>
      </dsp:txBody>
      <dsp:txXfrm>
        <a:off x="0" y="0"/>
        <a:ext cx="3212588" cy="1200329"/>
      </dsp:txXfrm>
    </dsp:sp>
    <dsp:sp modelId="{BA219A3B-1895-4325-94A5-2797D022D80E}">
      <dsp:nvSpPr>
        <dsp:cNvPr id="0" name=""/>
        <dsp:cNvSpPr/>
      </dsp:nvSpPr>
      <dsp:spPr>
        <a:xfrm>
          <a:off x="3348357" y="18755"/>
          <a:ext cx="7105254" cy="375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ru-RU" sz="1700" kern="1200" dirty="0" smtClean="0"/>
            <a:t>а) стручна процена (Квалитативно),</a:t>
          </a:r>
          <a:endParaRPr lang="en-US" sz="1700" kern="1200" dirty="0"/>
        </a:p>
      </dsp:txBody>
      <dsp:txXfrm>
        <a:off x="3348357" y="18755"/>
        <a:ext cx="7105254" cy="375102"/>
      </dsp:txXfrm>
    </dsp:sp>
    <dsp:sp modelId="{CDEC796C-FF9A-4EF6-B548-E05CC3E30A98}">
      <dsp:nvSpPr>
        <dsp:cNvPr id="0" name=""/>
        <dsp:cNvSpPr/>
      </dsp:nvSpPr>
      <dsp:spPr>
        <a:xfrm>
          <a:off x="3212588" y="393857"/>
          <a:ext cx="7241023"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0D31C8-BAE7-4CC4-B758-38E6E19D22F8}">
      <dsp:nvSpPr>
        <dsp:cNvPr id="0" name=""/>
        <dsp:cNvSpPr/>
      </dsp:nvSpPr>
      <dsp:spPr>
        <a:xfrm>
          <a:off x="3348357" y="412613"/>
          <a:ext cx="7105254" cy="375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ru-RU" sz="1700" kern="1200" dirty="0" smtClean="0"/>
            <a:t>б) прогнозе вероватноће (Вероватноћа)</a:t>
          </a:r>
          <a:endParaRPr lang="en-US" sz="1700" kern="1200" dirty="0"/>
        </a:p>
      </dsp:txBody>
      <dsp:txXfrm>
        <a:off x="3348357" y="412613"/>
        <a:ext cx="7105254" cy="375102"/>
      </dsp:txXfrm>
    </dsp:sp>
    <dsp:sp modelId="{CF71F32D-EB2D-45B4-A19F-FE90583C5CE1}">
      <dsp:nvSpPr>
        <dsp:cNvPr id="0" name=""/>
        <dsp:cNvSpPr/>
      </dsp:nvSpPr>
      <dsp:spPr>
        <a:xfrm>
          <a:off x="3212588" y="787715"/>
          <a:ext cx="7241023"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EF9CC0-67E2-4A79-86AD-704D51C97AEC}">
      <dsp:nvSpPr>
        <dsp:cNvPr id="0" name=""/>
        <dsp:cNvSpPr/>
      </dsp:nvSpPr>
      <dsp:spPr>
        <a:xfrm>
          <a:off x="3348357" y="806471"/>
          <a:ext cx="7105254" cy="375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ru-RU" sz="1700" kern="1200" dirty="0" smtClean="0"/>
            <a:t>ц) коришћење података о прошлим догађајима (Учесталост). </a:t>
          </a:r>
          <a:endParaRPr lang="en-US" sz="1700" kern="1200" dirty="0"/>
        </a:p>
      </dsp:txBody>
      <dsp:txXfrm>
        <a:off x="3348357" y="806471"/>
        <a:ext cx="7105254" cy="375102"/>
      </dsp:txXfrm>
    </dsp:sp>
    <dsp:sp modelId="{C9C107D9-1D3A-4E66-9DC8-B1CC3A6351DD}">
      <dsp:nvSpPr>
        <dsp:cNvPr id="0" name=""/>
        <dsp:cNvSpPr/>
      </dsp:nvSpPr>
      <dsp:spPr>
        <a:xfrm>
          <a:off x="3212588" y="1181573"/>
          <a:ext cx="7241023"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3A78A-D00D-43B7-8FE2-0C8B4D9DC290}">
      <dsp:nvSpPr>
        <dsp:cNvPr id="0" name=""/>
        <dsp:cNvSpPr/>
      </dsp:nvSpPr>
      <dsp:spPr>
        <a:xfrm>
          <a:off x="0" y="470622"/>
          <a:ext cx="10564536" cy="627496"/>
        </a:xfrm>
        <a:prstGeom prst="notchedRightArrow">
          <a:avLst/>
        </a:prstGeom>
        <a:gradFill rotWithShape="0">
          <a:gsLst>
            <a:gs pos="0">
              <a:schemeClr val="accent1">
                <a:tint val="40000"/>
                <a:hueOff val="0"/>
                <a:satOff val="0"/>
                <a:lumOff val="0"/>
                <a:alphaOff val="0"/>
                <a:tint val="96000"/>
                <a:lumMod val="104000"/>
              </a:schemeClr>
            </a:gs>
            <a:gs pos="100000">
              <a:schemeClr val="accent1">
                <a:tint val="40000"/>
                <a:hueOff val="0"/>
                <a:satOff val="0"/>
                <a:lumOff val="0"/>
                <a:alphaOff val="0"/>
                <a:shade val="98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A4B61F5-FEF3-4F0A-8821-9C7999147BBC}">
      <dsp:nvSpPr>
        <dsp:cNvPr id="0" name=""/>
        <dsp:cNvSpPr/>
      </dsp:nvSpPr>
      <dsp:spPr>
        <a:xfrm>
          <a:off x="0" y="0"/>
          <a:ext cx="9508082" cy="62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sr-Cyrl-RS" sz="1800" b="1" u="sng" kern="1200" dirty="0" smtClean="0"/>
            <a:t>Процена ризика </a:t>
          </a:r>
          <a:r>
            <a:rPr lang="en-US" sz="1800" b="1" u="sng" kern="1200" dirty="0" smtClean="0"/>
            <a:t>– </a:t>
          </a:r>
          <a:r>
            <a:rPr lang="sr-Cyrl-RS" sz="1800" b="1" i="1" u="sng" kern="1200" dirty="0" smtClean="0">
              <a:solidFill>
                <a:srgbClr val="FF0000"/>
              </a:solidFill>
            </a:rPr>
            <a:t>ПОСЕБАН ДЕО </a:t>
          </a:r>
          <a:r>
            <a:rPr lang="ru-RU" sz="1800" b="1" i="1" u="sng" kern="1200" dirty="0" smtClean="0">
              <a:solidFill>
                <a:srgbClr val="00B0F0"/>
              </a:solidFill>
            </a:rPr>
            <a:t>Смернице за израду процене</a:t>
          </a:r>
          <a:endParaRPr lang="en-US" sz="1800" b="1" i="1" u="sng" kern="1200" dirty="0">
            <a:solidFill>
              <a:srgbClr val="00B0F0"/>
            </a:solidFill>
          </a:endParaRPr>
        </a:p>
      </dsp:txBody>
      <dsp:txXfrm>
        <a:off x="0" y="0"/>
        <a:ext cx="9508082" cy="627496"/>
      </dsp:txXfrm>
    </dsp:sp>
    <dsp:sp modelId="{AE7F98F1-0197-4254-9653-E7D6F2AC5B44}">
      <dsp:nvSpPr>
        <dsp:cNvPr id="0" name=""/>
        <dsp:cNvSpPr/>
      </dsp:nvSpPr>
      <dsp:spPr>
        <a:xfrm>
          <a:off x="4675604" y="705933"/>
          <a:ext cx="156874" cy="156874"/>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763B0-44A4-4BC3-B8DB-D0B717C339DB}">
      <dsp:nvSpPr>
        <dsp:cNvPr id="0" name=""/>
        <dsp:cNvSpPr/>
      </dsp:nvSpPr>
      <dsp:spPr>
        <a:xfrm>
          <a:off x="0" y="0"/>
          <a:ext cx="10461072"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49E594-A72E-4878-85EA-3E3407E7B03D}">
      <dsp:nvSpPr>
        <dsp:cNvPr id="0" name=""/>
        <dsp:cNvSpPr/>
      </dsp:nvSpPr>
      <dsp:spPr>
        <a:xfrm>
          <a:off x="0" y="0"/>
          <a:ext cx="3212588" cy="120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sr-Cyrl-RS" sz="2100" kern="1200" dirty="0" smtClean="0"/>
            <a:t>Последице представљају ефекат штетног догађаја по</a:t>
          </a:r>
          <a:endParaRPr lang="en-US" sz="2100" kern="1200" dirty="0"/>
        </a:p>
      </dsp:txBody>
      <dsp:txXfrm>
        <a:off x="0" y="0"/>
        <a:ext cx="3212588" cy="1200329"/>
      </dsp:txXfrm>
    </dsp:sp>
    <dsp:sp modelId="{79ADF228-376B-4F8F-AFE3-23A2B5F63F80}">
      <dsp:nvSpPr>
        <dsp:cNvPr id="0" name=""/>
        <dsp:cNvSpPr/>
      </dsp:nvSpPr>
      <dsp:spPr>
        <a:xfrm>
          <a:off x="3348357" y="18755"/>
          <a:ext cx="7105254" cy="375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sr-Cyrl-RS" sz="1400" kern="1200" dirty="0" smtClean="0"/>
            <a:t>живот и здравље људи, </a:t>
          </a:r>
          <a:endParaRPr lang="en-US" sz="1400" kern="1200" dirty="0"/>
        </a:p>
      </dsp:txBody>
      <dsp:txXfrm>
        <a:off x="3348357" y="18755"/>
        <a:ext cx="7105254" cy="375102"/>
      </dsp:txXfrm>
    </dsp:sp>
    <dsp:sp modelId="{FF1228F7-FD57-4ABA-816C-0D3BA006FCA7}">
      <dsp:nvSpPr>
        <dsp:cNvPr id="0" name=""/>
        <dsp:cNvSpPr/>
      </dsp:nvSpPr>
      <dsp:spPr>
        <a:xfrm>
          <a:off x="3212588" y="393857"/>
          <a:ext cx="7241023"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00DDA0-EC78-4FBE-80F7-8369A76FA974}">
      <dsp:nvSpPr>
        <dsp:cNvPr id="0" name=""/>
        <dsp:cNvSpPr/>
      </dsp:nvSpPr>
      <dsp:spPr>
        <a:xfrm>
          <a:off x="3348357" y="412613"/>
          <a:ext cx="7105254" cy="375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sr-Cyrl-RS" sz="1400" kern="1200" dirty="0" smtClean="0"/>
            <a:t>економију/екологију и</a:t>
          </a:r>
          <a:endParaRPr lang="en-US" sz="1400" kern="1200" dirty="0"/>
        </a:p>
      </dsp:txBody>
      <dsp:txXfrm>
        <a:off x="3348357" y="412613"/>
        <a:ext cx="7105254" cy="375102"/>
      </dsp:txXfrm>
    </dsp:sp>
    <dsp:sp modelId="{A49E89FB-6215-4FBD-BCE5-0FE188C814BF}">
      <dsp:nvSpPr>
        <dsp:cNvPr id="0" name=""/>
        <dsp:cNvSpPr/>
      </dsp:nvSpPr>
      <dsp:spPr>
        <a:xfrm>
          <a:off x="3212588" y="787715"/>
          <a:ext cx="7241023"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54056E-B73A-443E-9DA7-6C86DCC669DE}">
      <dsp:nvSpPr>
        <dsp:cNvPr id="0" name=""/>
        <dsp:cNvSpPr/>
      </dsp:nvSpPr>
      <dsp:spPr>
        <a:xfrm>
          <a:off x="3348357" y="806471"/>
          <a:ext cx="7105254" cy="375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sr-Cyrl-RS" sz="1400" kern="1200" dirty="0" smtClean="0"/>
            <a:t>друштвену стабилност, а манифестују се кроз величину губитка (штету).</a:t>
          </a:r>
          <a:endParaRPr lang="en-US" sz="1400" kern="1200" dirty="0"/>
        </a:p>
      </dsp:txBody>
      <dsp:txXfrm>
        <a:off x="3348357" y="806471"/>
        <a:ext cx="7105254" cy="375102"/>
      </dsp:txXfrm>
    </dsp:sp>
    <dsp:sp modelId="{7B334251-ADA9-4E0B-954B-D1681439E676}">
      <dsp:nvSpPr>
        <dsp:cNvPr id="0" name=""/>
        <dsp:cNvSpPr/>
      </dsp:nvSpPr>
      <dsp:spPr>
        <a:xfrm>
          <a:off x="3212588" y="1181573"/>
          <a:ext cx="7241023"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3A78A-D00D-43B7-8FE2-0C8B4D9DC290}">
      <dsp:nvSpPr>
        <dsp:cNvPr id="0" name=""/>
        <dsp:cNvSpPr/>
      </dsp:nvSpPr>
      <dsp:spPr>
        <a:xfrm>
          <a:off x="0" y="470622"/>
          <a:ext cx="10564536" cy="627496"/>
        </a:xfrm>
        <a:prstGeom prst="notchedRightArrow">
          <a:avLst/>
        </a:prstGeom>
        <a:gradFill rotWithShape="0">
          <a:gsLst>
            <a:gs pos="0">
              <a:schemeClr val="accent1">
                <a:tint val="40000"/>
                <a:hueOff val="0"/>
                <a:satOff val="0"/>
                <a:lumOff val="0"/>
                <a:alphaOff val="0"/>
                <a:tint val="96000"/>
                <a:lumMod val="104000"/>
              </a:schemeClr>
            </a:gs>
            <a:gs pos="100000">
              <a:schemeClr val="accent1">
                <a:tint val="40000"/>
                <a:hueOff val="0"/>
                <a:satOff val="0"/>
                <a:lumOff val="0"/>
                <a:alphaOff val="0"/>
                <a:shade val="98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A4B61F5-FEF3-4F0A-8821-9C7999147BBC}">
      <dsp:nvSpPr>
        <dsp:cNvPr id="0" name=""/>
        <dsp:cNvSpPr/>
      </dsp:nvSpPr>
      <dsp:spPr>
        <a:xfrm>
          <a:off x="0" y="0"/>
          <a:ext cx="9508082" cy="62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sr-Cyrl-RS" sz="1800" b="1" u="sng" kern="1200" dirty="0" smtClean="0"/>
            <a:t>Процена ризика </a:t>
          </a:r>
          <a:r>
            <a:rPr lang="en-US" sz="1800" b="1" u="sng" kern="1200" dirty="0" smtClean="0"/>
            <a:t>– </a:t>
          </a:r>
          <a:r>
            <a:rPr lang="sr-Cyrl-RS" sz="1800" b="1" i="1" u="sng" kern="1200" dirty="0" smtClean="0">
              <a:solidFill>
                <a:srgbClr val="FF0000"/>
              </a:solidFill>
            </a:rPr>
            <a:t>ПОСЕБАН ДЕО </a:t>
          </a:r>
          <a:r>
            <a:rPr lang="ru-RU" sz="1800" b="1" i="1" u="sng" kern="1200" dirty="0" smtClean="0">
              <a:solidFill>
                <a:srgbClr val="00B0F0"/>
              </a:solidFill>
            </a:rPr>
            <a:t>Смернице за израду процене</a:t>
          </a:r>
          <a:endParaRPr lang="en-US" sz="1800" b="1" i="1" u="sng" kern="1200" dirty="0">
            <a:solidFill>
              <a:srgbClr val="00B0F0"/>
            </a:solidFill>
          </a:endParaRPr>
        </a:p>
      </dsp:txBody>
      <dsp:txXfrm>
        <a:off x="0" y="0"/>
        <a:ext cx="9508082" cy="627496"/>
      </dsp:txXfrm>
    </dsp:sp>
    <dsp:sp modelId="{AE7F98F1-0197-4254-9653-E7D6F2AC5B44}">
      <dsp:nvSpPr>
        <dsp:cNvPr id="0" name=""/>
        <dsp:cNvSpPr/>
      </dsp:nvSpPr>
      <dsp:spPr>
        <a:xfrm>
          <a:off x="4675604" y="705933"/>
          <a:ext cx="156874" cy="156874"/>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3A78A-D00D-43B7-8FE2-0C8B4D9DC290}">
      <dsp:nvSpPr>
        <dsp:cNvPr id="0" name=""/>
        <dsp:cNvSpPr/>
      </dsp:nvSpPr>
      <dsp:spPr>
        <a:xfrm>
          <a:off x="0" y="470622"/>
          <a:ext cx="10564536" cy="627496"/>
        </a:xfrm>
        <a:prstGeom prst="notchedRightArrow">
          <a:avLst/>
        </a:prstGeom>
        <a:gradFill rotWithShape="0">
          <a:gsLst>
            <a:gs pos="0">
              <a:schemeClr val="accent1">
                <a:tint val="40000"/>
                <a:hueOff val="0"/>
                <a:satOff val="0"/>
                <a:lumOff val="0"/>
                <a:alphaOff val="0"/>
                <a:tint val="96000"/>
                <a:lumMod val="104000"/>
              </a:schemeClr>
            </a:gs>
            <a:gs pos="100000">
              <a:schemeClr val="accent1">
                <a:tint val="40000"/>
                <a:hueOff val="0"/>
                <a:satOff val="0"/>
                <a:lumOff val="0"/>
                <a:alphaOff val="0"/>
                <a:shade val="98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A4B61F5-FEF3-4F0A-8821-9C7999147BBC}">
      <dsp:nvSpPr>
        <dsp:cNvPr id="0" name=""/>
        <dsp:cNvSpPr/>
      </dsp:nvSpPr>
      <dsp:spPr>
        <a:xfrm>
          <a:off x="0" y="0"/>
          <a:ext cx="9508082" cy="62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sr-Cyrl-RS" sz="1800" b="1" u="sng" kern="1200" dirty="0" smtClean="0"/>
            <a:t>Процена ризика </a:t>
          </a:r>
          <a:r>
            <a:rPr lang="en-US" sz="1800" b="1" u="sng" kern="1200" dirty="0" smtClean="0"/>
            <a:t>– </a:t>
          </a:r>
          <a:r>
            <a:rPr lang="sr-Cyrl-RS" sz="1800" b="1" i="1" u="sng" kern="1200" dirty="0" smtClean="0">
              <a:solidFill>
                <a:srgbClr val="FF0000"/>
              </a:solidFill>
            </a:rPr>
            <a:t>ПОСЕБАН ДЕО </a:t>
          </a:r>
          <a:r>
            <a:rPr lang="ru-RU" sz="1800" b="1" i="1" u="sng" kern="1200" dirty="0" smtClean="0">
              <a:solidFill>
                <a:srgbClr val="00B0F0"/>
              </a:solidFill>
            </a:rPr>
            <a:t>Смернице за израду процене</a:t>
          </a:r>
          <a:endParaRPr lang="en-US" sz="1800" b="1" i="1" u="sng" kern="1200" dirty="0">
            <a:solidFill>
              <a:srgbClr val="00B0F0"/>
            </a:solidFill>
          </a:endParaRPr>
        </a:p>
      </dsp:txBody>
      <dsp:txXfrm>
        <a:off x="0" y="0"/>
        <a:ext cx="9508082" cy="627496"/>
      </dsp:txXfrm>
    </dsp:sp>
    <dsp:sp modelId="{AE7F98F1-0197-4254-9653-E7D6F2AC5B44}">
      <dsp:nvSpPr>
        <dsp:cNvPr id="0" name=""/>
        <dsp:cNvSpPr/>
      </dsp:nvSpPr>
      <dsp:spPr>
        <a:xfrm>
          <a:off x="4675604" y="705933"/>
          <a:ext cx="156874" cy="156874"/>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3A78A-D00D-43B7-8FE2-0C8B4D9DC290}">
      <dsp:nvSpPr>
        <dsp:cNvPr id="0" name=""/>
        <dsp:cNvSpPr/>
      </dsp:nvSpPr>
      <dsp:spPr>
        <a:xfrm>
          <a:off x="0" y="470622"/>
          <a:ext cx="10564536" cy="627496"/>
        </a:xfrm>
        <a:prstGeom prst="notchedRightArrow">
          <a:avLst/>
        </a:prstGeom>
        <a:gradFill rotWithShape="0">
          <a:gsLst>
            <a:gs pos="0">
              <a:schemeClr val="accent1">
                <a:tint val="40000"/>
                <a:hueOff val="0"/>
                <a:satOff val="0"/>
                <a:lumOff val="0"/>
                <a:alphaOff val="0"/>
                <a:tint val="96000"/>
                <a:lumMod val="104000"/>
              </a:schemeClr>
            </a:gs>
            <a:gs pos="100000">
              <a:schemeClr val="accent1">
                <a:tint val="40000"/>
                <a:hueOff val="0"/>
                <a:satOff val="0"/>
                <a:lumOff val="0"/>
                <a:alphaOff val="0"/>
                <a:shade val="98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A4B61F5-FEF3-4F0A-8821-9C7999147BBC}">
      <dsp:nvSpPr>
        <dsp:cNvPr id="0" name=""/>
        <dsp:cNvSpPr/>
      </dsp:nvSpPr>
      <dsp:spPr>
        <a:xfrm>
          <a:off x="0" y="0"/>
          <a:ext cx="9508082" cy="62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sr-Cyrl-RS" sz="1800" b="1" u="sng" kern="1200" dirty="0" smtClean="0"/>
            <a:t>Процена ризика </a:t>
          </a:r>
          <a:r>
            <a:rPr lang="en-US" sz="1800" b="1" u="sng" kern="1200" dirty="0" smtClean="0"/>
            <a:t>– </a:t>
          </a:r>
          <a:r>
            <a:rPr lang="sr-Cyrl-RS" sz="1800" b="1" i="1" u="sng" kern="1200" dirty="0" smtClean="0">
              <a:solidFill>
                <a:srgbClr val="FF0000"/>
              </a:solidFill>
            </a:rPr>
            <a:t>ПОСЕБАН ДЕО </a:t>
          </a:r>
          <a:r>
            <a:rPr lang="ru-RU" sz="1800" b="1" i="1" u="sng" kern="1200" dirty="0" smtClean="0">
              <a:solidFill>
                <a:srgbClr val="00B0F0"/>
              </a:solidFill>
            </a:rPr>
            <a:t>Смернице за израду процене</a:t>
          </a:r>
          <a:endParaRPr lang="en-US" sz="1800" b="1" i="1" u="sng" kern="1200" dirty="0">
            <a:solidFill>
              <a:srgbClr val="00B0F0"/>
            </a:solidFill>
          </a:endParaRPr>
        </a:p>
      </dsp:txBody>
      <dsp:txXfrm>
        <a:off x="0" y="0"/>
        <a:ext cx="9508082" cy="627496"/>
      </dsp:txXfrm>
    </dsp:sp>
    <dsp:sp modelId="{AE7F98F1-0197-4254-9653-E7D6F2AC5B44}">
      <dsp:nvSpPr>
        <dsp:cNvPr id="0" name=""/>
        <dsp:cNvSpPr/>
      </dsp:nvSpPr>
      <dsp:spPr>
        <a:xfrm>
          <a:off x="4675604" y="705933"/>
          <a:ext cx="156874" cy="156874"/>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3A78A-D00D-43B7-8FE2-0C8B4D9DC290}">
      <dsp:nvSpPr>
        <dsp:cNvPr id="0" name=""/>
        <dsp:cNvSpPr/>
      </dsp:nvSpPr>
      <dsp:spPr>
        <a:xfrm>
          <a:off x="0" y="470622"/>
          <a:ext cx="10564536" cy="627496"/>
        </a:xfrm>
        <a:prstGeom prst="notchedRightArrow">
          <a:avLst/>
        </a:prstGeom>
        <a:gradFill rotWithShape="0">
          <a:gsLst>
            <a:gs pos="0">
              <a:schemeClr val="accent1">
                <a:tint val="40000"/>
                <a:hueOff val="0"/>
                <a:satOff val="0"/>
                <a:lumOff val="0"/>
                <a:alphaOff val="0"/>
                <a:tint val="96000"/>
                <a:lumMod val="104000"/>
              </a:schemeClr>
            </a:gs>
            <a:gs pos="100000">
              <a:schemeClr val="accent1">
                <a:tint val="40000"/>
                <a:hueOff val="0"/>
                <a:satOff val="0"/>
                <a:lumOff val="0"/>
                <a:alphaOff val="0"/>
                <a:shade val="98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A4B61F5-FEF3-4F0A-8821-9C7999147BBC}">
      <dsp:nvSpPr>
        <dsp:cNvPr id="0" name=""/>
        <dsp:cNvSpPr/>
      </dsp:nvSpPr>
      <dsp:spPr>
        <a:xfrm>
          <a:off x="0" y="0"/>
          <a:ext cx="9508082" cy="62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sr-Cyrl-RS" sz="1800" b="1" u="sng" kern="1200" dirty="0" smtClean="0"/>
            <a:t>Процена ризика </a:t>
          </a:r>
          <a:r>
            <a:rPr lang="en-US" sz="1800" b="1" u="sng" kern="1200" dirty="0" smtClean="0"/>
            <a:t>– </a:t>
          </a:r>
          <a:r>
            <a:rPr lang="sr-Cyrl-RS" sz="1800" b="1" i="1" u="sng" kern="1200" dirty="0" smtClean="0">
              <a:solidFill>
                <a:srgbClr val="FF0000"/>
              </a:solidFill>
            </a:rPr>
            <a:t>ПОСЕБАН ДЕО </a:t>
          </a:r>
          <a:r>
            <a:rPr lang="ru-RU" sz="1800" b="1" i="1" u="sng" kern="1200" dirty="0" smtClean="0">
              <a:solidFill>
                <a:srgbClr val="00B0F0"/>
              </a:solidFill>
            </a:rPr>
            <a:t>Смернице за израду процене</a:t>
          </a:r>
          <a:endParaRPr lang="en-US" sz="1800" b="1" i="1" u="sng" kern="1200" dirty="0">
            <a:solidFill>
              <a:srgbClr val="00B0F0"/>
            </a:solidFill>
          </a:endParaRPr>
        </a:p>
      </dsp:txBody>
      <dsp:txXfrm>
        <a:off x="0" y="0"/>
        <a:ext cx="9508082" cy="627496"/>
      </dsp:txXfrm>
    </dsp:sp>
    <dsp:sp modelId="{AE7F98F1-0197-4254-9653-E7D6F2AC5B44}">
      <dsp:nvSpPr>
        <dsp:cNvPr id="0" name=""/>
        <dsp:cNvSpPr/>
      </dsp:nvSpPr>
      <dsp:spPr>
        <a:xfrm>
          <a:off x="4675604" y="705933"/>
          <a:ext cx="156874" cy="156874"/>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3A78A-D00D-43B7-8FE2-0C8B4D9DC290}">
      <dsp:nvSpPr>
        <dsp:cNvPr id="0" name=""/>
        <dsp:cNvSpPr/>
      </dsp:nvSpPr>
      <dsp:spPr>
        <a:xfrm>
          <a:off x="0" y="470622"/>
          <a:ext cx="10564536" cy="627496"/>
        </a:xfrm>
        <a:prstGeom prst="notchedRightArrow">
          <a:avLst/>
        </a:prstGeom>
        <a:gradFill rotWithShape="0">
          <a:gsLst>
            <a:gs pos="0">
              <a:schemeClr val="accent1">
                <a:tint val="40000"/>
                <a:hueOff val="0"/>
                <a:satOff val="0"/>
                <a:lumOff val="0"/>
                <a:alphaOff val="0"/>
                <a:tint val="96000"/>
                <a:lumMod val="104000"/>
              </a:schemeClr>
            </a:gs>
            <a:gs pos="100000">
              <a:schemeClr val="accent1">
                <a:tint val="40000"/>
                <a:hueOff val="0"/>
                <a:satOff val="0"/>
                <a:lumOff val="0"/>
                <a:alphaOff val="0"/>
                <a:shade val="98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A4B61F5-FEF3-4F0A-8821-9C7999147BBC}">
      <dsp:nvSpPr>
        <dsp:cNvPr id="0" name=""/>
        <dsp:cNvSpPr/>
      </dsp:nvSpPr>
      <dsp:spPr>
        <a:xfrm>
          <a:off x="0" y="0"/>
          <a:ext cx="9508082" cy="62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rtl="0">
            <a:lnSpc>
              <a:spcPct val="90000"/>
            </a:lnSpc>
            <a:spcBef>
              <a:spcPct val="0"/>
            </a:spcBef>
            <a:spcAft>
              <a:spcPct val="35000"/>
            </a:spcAft>
          </a:pPr>
          <a:r>
            <a:rPr lang="sr-Cyrl-RS" sz="2200" b="1" u="sng" kern="1200" dirty="0" smtClean="0"/>
            <a:t>Процена ризика</a:t>
          </a:r>
          <a:endParaRPr lang="en-US" sz="2200" b="1" u="sng" kern="1200" dirty="0"/>
        </a:p>
      </dsp:txBody>
      <dsp:txXfrm>
        <a:off x="0" y="0"/>
        <a:ext cx="9508082" cy="627496"/>
      </dsp:txXfrm>
    </dsp:sp>
    <dsp:sp modelId="{AE7F98F1-0197-4254-9653-E7D6F2AC5B44}">
      <dsp:nvSpPr>
        <dsp:cNvPr id="0" name=""/>
        <dsp:cNvSpPr/>
      </dsp:nvSpPr>
      <dsp:spPr>
        <a:xfrm>
          <a:off x="4675604" y="705933"/>
          <a:ext cx="156874" cy="156874"/>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3A78A-D00D-43B7-8FE2-0C8B4D9DC290}">
      <dsp:nvSpPr>
        <dsp:cNvPr id="0" name=""/>
        <dsp:cNvSpPr/>
      </dsp:nvSpPr>
      <dsp:spPr>
        <a:xfrm>
          <a:off x="0" y="470622"/>
          <a:ext cx="10564536" cy="627496"/>
        </a:xfrm>
        <a:prstGeom prst="notchedRightArrow">
          <a:avLst/>
        </a:prstGeom>
        <a:gradFill rotWithShape="0">
          <a:gsLst>
            <a:gs pos="0">
              <a:schemeClr val="accent1">
                <a:tint val="40000"/>
                <a:hueOff val="0"/>
                <a:satOff val="0"/>
                <a:lumOff val="0"/>
                <a:alphaOff val="0"/>
                <a:tint val="96000"/>
                <a:lumMod val="104000"/>
              </a:schemeClr>
            </a:gs>
            <a:gs pos="100000">
              <a:schemeClr val="accent1">
                <a:tint val="40000"/>
                <a:hueOff val="0"/>
                <a:satOff val="0"/>
                <a:lumOff val="0"/>
                <a:alphaOff val="0"/>
                <a:shade val="98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A4B61F5-FEF3-4F0A-8821-9C7999147BBC}">
      <dsp:nvSpPr>
        <dsp:cNvPr id="0" name=""/>
        <dsp:cNvSpPr/>
      </dsp:nvSpPr>
      <dsp:spPr>
        <a:xfrm>
          <a:off x="0" y="0"/>
          <a:ext cx="9508082" cy="62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sr-Cyrl-RS" sz="1800" b="1" u="sng" kern="1200" dirty="0" smtClean="0"/>
            <a:t>Процена ризика </a:t>
          </a:r>
          <a:r>
            <a:rPr lang="en-US" sz="1800" b="1" u="sng" kern="1200" dirty="0" smtClean="0"/>
            <a:t>– </a:t>
          </a:r>
          <a:r>
            <a:rPr lang="sr-Cyrl-RS" sz="1800" b="1" i="1" u="sng" kern="1200" dirty="0" smtClean="0">
              <a:solidFill>
                <a:srgbClr val="FF0000"/>
              </a:solidFill>
            </a:rPr>
            <a:t>ПОСЕБАН ДЕО </a:t>
          </a:r>
          <a:r>
            <a:rPr lang="ru-RU" sz="1800" b="1" i="1" u="sng" kern="1200" dirty="0" smtClean="0">
              <a:solidFill>
                <a:srgbClr val="00B0F0"/>
              </a:solidFill>
            </a:rPr>
            <a:t>Смернице за израду процене</a:t>
          </a:r>
          <a:endParaRPr lang="en-US" sz="1800" b="1" i="1" u="sng" kern="1200" dirty="0">
            <a:solidFill>
              <a:srgbClr val="00B0F0"/>
            </a:solidFill>
          </a:endParaRPr>
        </a:p>
      </dsp:txBody>
      <dsp:txXfrm>
        <a:off x="0" y="0"/>
        <a:ext cx="9508082" cy="627496"/>
      </dsp:txXfrm>
    </dsp:sp>
    <dsp:sp modelId="{AE7F98F1-0197-4254-9653-E7D6F2AC5B44}">
      <dsp:nvSpPr>
        <dsp:cNvPr id="0" name=""/>
        <dsp:cNvSpPr/>
      </dsp:nvSpPr>
      <dsp:spPr>
        <a:xfrm>
          <a:off x="4675604" y="705933"/>
          <a:ext cx="156874" cy="156874"/>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3A78A-D00D-43B7-8FE2-0C8B4D9DC290}">
      <dsp:nvSpPr>
        <dsp:cNvPr id="0" name=""/>
        <dsp:cNvSpPr/>
      </dsp:nvSpPr>
      <dsp:spPr>
        <a:xfrm>
          <a:off x="0" y="470622"/>
          <a:ext cx="10564536" cy="627496"/>
        </a:xfrm>
        <a:prstGeom prst="notchedRightArrow">
          <a:avLst/>
        </a:prstGeom>
        <a:gradFill rotWithShape="0">
          <a:gsLst>
            <a:gs pos="0">
              <a:schemeClr val="accent1">
                <a:tint val="40000"/>
                <a:hueOff val="0"/>
                <a:satOff val="0"/>
                <a:lumOff val="0"/>
                <a:alphaOff val="0"/>
                <a:tint val="96000"/>
                <a:lumMod val="104000"/>
              </a:schemeClr>
            </a:gs>
            <a:gs pos="100000">
              <a:schemeClr val="accent1">
                <a:tint val="40000"/>
                <a:hueOff val="0"/>
                <a:satOff val="0"/>
                <a:lumOff val="0"/>
                <a:alphaOff val="0"/>
                <a:shade val="98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A4B61F5-FEF3-4F0A-8821-9C7999147BBC}">
      <dsp:nvSpPr>
        <dsp:cNvPr id="0" name=""/>
        <dsp:cNvSpPr/>
      </dsp:nvSpPr>
      <dsp:spPr>
        <a:xfrm>
          <a:off x="0" y="0"/>
          <a:ext cx="9508082" cy="62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sr-Cyrl-RS" sz="1800" b="1" u="sng" kern="1200" dirty="0" smtClean="0"/>
            <a:t>Процена ризика </a:t>
          </a:r>
          <a:r>
            <a:rPr lang="en-US" sz="1800" b="1" u="sng" kern="1200" dirty="0" smtClean="0"/>
            <a:t>– </a:t>
          </a:r>
          <a:r>
            <a:rPr lang="sr-Cyrl-RS" sz="1800" b="1" i="1" u="sng" kern="1200" dirty="0" smtClean="0">
              <a:solidFill>
                <a:srgbClr val="FF0000"/>
              </a:solidFill>
            </a:rPr>
            <a:t>ПОСЕБАН ДЕО </a:t>
          </a:r>
          <a:r>
            <a:rPr lang="ru-RU" sz="1800" b="1" i="1" u="sng" kern="1200" dirty="0" smtClean="0">
              <a:solidFill>
                <a:srgbClr val="00B0F0"/>
              </a:solidFill>
            </a:rPr>
            <a:t>Смернице за израду процене</a:t>
          </a:r>
          <a:endParaRPr lang="en-US" sz="1800" b="1" i="1" u="sng" kern="1200" dirty="0">
            <a:solidFill>
              <a:srgbClr val="00B0F0"/>
            </a:solidFill>
          </a:endParaRPr>
        </a:p>
      </dsp:txBody>
      <dsp:txXfrm>
        <a:off x="0" y="0"/>
        <a:ext cx="9508082" cy="627496"/>
      </dsp:txXfrm>
    </dsp:sp>
    <dsp:sp modelId="{AE7F98F1-0197-4254-9653-E7D6F2AC5B44}">
      <dsp:nvSpPr>
        <dsp:cNvPr id="0" name=""/>
        <dsp:cNvSpPr/>
      </dsp:nvSpPr>
      <dsp:spPr>
        <a:xfrm>
          <a:off x="4675604" y="705933"/>
          <a:ext cx="156874" cy="156874"/>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3A78A-D00D-43B7-8FE2-0C8B4D9DC290}">
      <dsp:nvSpPr>
        <dsp:cNvPr id="0" name=""/>
        <dsp:cNvSpPr/>
      </dsp:nvSpPr>
      <dsp:spPr>
        <a:xfrm>
          <a:off x="0" y="470622"/>
          <a:ext cx="10564536" cy="627496"/>
        </a:xfrm>
        <a:prstGeom prst="notchedRightArrow">
          <a:avLst/>
        </a:prstGeom>
        <a:gradFill rotWithShape="0">
          <a:gsLst>
            <a:gs pos="0">
              <a:schemeClr val="accent1">
                <a:tint val="40000"/>
                <a:hueOff val="0"/>
                <a:satOff val="0"/>
                <a:lumOff val="0"/>
                <a:alphaOff val="0"/>
                <a:tint val="96000"/>
                <a:lumMod val="104000"/>
              </a:schemeClr>
            </a:gs>
            <a:gs pos="100000">
              <a:schemeClr val="accent1">
                <a:tint val="40000"/>
                <a:hueOff val="0"/>
                <a:satOff val="0"/>
                <a:lumOff val="0"/>
                <a:alphaOff val="0"/>
                <a:shade val="98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A4B61F5-FEF3-4F0A-8821-9C7999147BBC}">
      <dsp:nvSpPr>
        <dsp:cNvPr id="0" name=""/>
        <dsp:cNvSpPr/>
      </dsp:nvSpPr>
      <dsp:spPr>
        <a:xfrm>
          <a:off x="0" y="0"/>
          <a:ext cx="9508082" cy="62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sr-Cyrl-RS" sz="1800" b="1" u="sng" kern="1200" dirty="0" smtClean="0"/>
            <a:t>Процена ризика </a:t>
          </a:r>
          <a:r>
            <a:rPr lang="en-US" sz="1800" b="1" u="sng" kern="1200" dirty="0" smtClean="0"/>
            <a:t>– </a:t>
          </a:r>
          <a:r>
            <a:rPr lang="sr-Cyrl-RS" sz="1800" b="1" i="1" u="sng" kern="1200" dirty="0" smtClean="0">
              <a:solidFill>
                <a:srgbClr val="FF0000"/>
              </a:solidFill>
            </a:rPr>
            <a:t>ПОСЕБАН ДЕО </a:t>
          </a:r>
          <a:r>
            <a:rPr lang="ru-RU" sz="1800" b="1" i="1" u="sng" kern="1200" dirty="0" smtClean="0">
              <a:solidFill>
                <a:srgbClr val="00B0F0"/>
              </a:solidFill>
            </a:rPr>
            <a:t>Одређивање комбинације ризика – мултиризик</a:t>
          </a:r>
          <a:endParaRPr lang="en-US" sz="1800" b="1" i="1" u="sng" kern="1200" dirty="0">
            <a:solidFill>
              <a:srgbClr val="00B0F0"/>
            </a:solidFill>
          </a:endParaRPr>
        </a:p>
      </dsp:txBody>
      <dsp:txXfrm>
        <a:off x="0" y="0"/>
        <a:ext cx="9508082" cy="627496"/>
      </dsp:txXfrm>
    </dsp:sp>
    <dsp:sp modelId="{AE7F98F1-0197-4254-9653-E7D6F2AC5B44}">
      <dsp:nvSpPr>
        <dsp:cNvPr id="0" name=""/>
        <dsp:cNvSpPr/>
      </dsp:nvSpPr>
      <dsp:spPr>
        <a:xfrm>
          <a:off x="4675604" y="705933"/>
          <a:ext cx="156874" cy="156874"/>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3A78A-D00D-43B7-8FE2-0C8B4D9DC290}">
      <dsp:nvSpPr>
        <dsp:cNvPr id="0" name=""/>
        <dsp:cNvSpPr/>
      </dsp:nvSpPr>
      <dsp:spPr>
        <a:xfrm>
          <a:off x="0" y="470622"/>
          <a:ext cx="10564536" cy="627496"/>
        </a:xfrm>
        <a:prstGeom prst="notchedRightArrow">
          <a:avLst/>
        </a:prstGeom>
        <a:gradFill rotWithShape="0">
          <a:gsLst>
            <a:gs pos="0">
              <a:schemeClr val="accent1">
                <a:tint val="40000"/>
                <a:hueOff val="0"/>
                <a:satOff val="0"/>
                <a:lumOff val="0"/>
                <a:alphaOff val="0"/>
                <a:tint val="96000"/>
                <a:lumMod val="104000"/>
              </a:schemeClr>
            </a:gs>
            <a:gs pos="100000">
              <a:schemeClr val="accent1">
                <a:tint val="40000"/>
                <a:hueOff val="0"/>
                <a:satOff val="0"/>
                <a:lumOff val="0"/>
                <a:alphaOff val="0"/>
                <a:shade val="98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A4B61F5-FEF3-4F0A-8821-9C7999147BBC}">
      <dsp:nvSpPr>
        <dsp:cNvPr id="0" name=""/>
        <dsp:cNvSpPr/>
      </dsp:nvSpPr>
      <dsp:spPr>
        <a:xfrm>
          <a:off x="0" y="0"/>
          <a:ext cx="9508082" cy="62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sr-Cyrl-RS" sz="1800" b="1" u="sng" kern="1200" dirty="0" smtClean="0"/>
            <a:t>Процена ризика </a:t>
          </a:r>
          <a:r>
            <a:rPr lang="en-US" sz="1800" b="1" u="sng" kern="1200" dirty="0" smtClean="0"/>
            <a:t>– </a:t>
          </a:r>
          <a:r>
            <a:rPr lang="sr-Cyrl-RS" sz="1800" b="1" i="1" u="sng" kern="1200" dirty="0" smtClean="0">
              <a:solidFill>
                <a:srgbClr val="FF0000"/>
              </a:solidFill>
            </a:rPr>
            <a:t>ПОСЕБАН ДЕО </a:t>
          </a:r>
          <a:r>
            <a:rPr lang="ru-RU" sz="1800" b="1" i="1" u="sng" kern="1200" dirty="0" smtClean="0">
              <a:solidFill>
                <a:srgbClr val="00B0F0"/>
              </a:solidFill>
            </a:rPr>
            <a:t>Израда карата ризика</a:t>
          </a:r>
          <a:endParaRPr lang="en-US" sz="1800" b="1" i="1" u="sng" kern="1200" dirty="0">
            <a:solidFill>
              <a:srgbClr val="00B0F0"/>
            </a:solidFill>
          </a:endParaRPr>
        </a:p>
      </dsp:txBody>
      <dsp:txXfrm>
        <a:off x="0" y="0"/>
        <a:ext cx="9508082" cy="627496"/>
      </dsp:txXfrm>
    </dsp:sp>
    <dsp:sp modelId="{AE7F98F1-0197-4254-9653-E7D6F2AC5B44}">
      <dsp:nvSpPr>
        <dsp:cNvPr id="0" name=""/>
        <dsp:cNvSpPr/>
      </dsp:nvSpPr>
      <dsp:spPr>
        <a:xfrm>
          <a:off x="4675604" y="705933"/>
          <a:ext cx="156874" cy="156874"/>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3A78A-D00D-43B7-8FE2-0C8B4D9DC290}">
      <dsp:nvSpPr>
        <dsp:cNvPr id="0" name=""/>
        <dsp:cNvSpPr/>
      </dsp:nvSpPr>
      <dsp:spPr>
        <a:xfrm>
          <a:off x="0" y="470622"/>
          <a:ext cx="10564536" cy="627496"/>
        </a:xfrm>
        <a:prstGeom prst="notchedRightArrow">
          <a:avLst/>
        </a:prstGeom>
        <a:gradFill rotWithShape="0">
          <a:gsLst>
            <a:gs pos="0">
              <a:schemeClr val="accent1">
                <a:tint val="40000"/>
                <a:hueOff val="0"/>
                <a:satOff val="0"/>
                <a:lumOff val="0"/>
                <a:alphaOff val="0"/>
                <a:tint val="96000"/>
                <a:lumMod val="104000"/>
              </a:schemeClr>
            </a:gs>
            <a:gs pos="100000">
              <a:schemeClr val="accent1">
                <a:tint val="40000"/>
                <a:hueOff val="0"/>
                <a:satOff val="0"/>
                <a:lumOff val="0"/>
                <a:alphaOff val="0"/>
                <a:shade val="98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A4B61F5-FEF3-4F0A-8821-9C7999147BBC}">
      <dsp:nvSpPr>
        <dsp:cNvPr id="0" name=""/>
        <dsp:cNvSpPr/>
      </dsp:nvSpPr>
      <dsp:spPr>
        <a:xfrm>
          <a:off x="0" y="0"/>
          <a:ext cx="9508082" cy="62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sr-Cyrl-RS" sz="1800" b="1" u="sng" kern="1200" dirty="0" smtClean="0"/>
            <a:t>Процена ризика </a:t>
          </a:r>
          <a:r>
            <a:rPr lang="en-US" sz="1800" b="1" u="sng" kern="1200" dirty="0" smtClean="0"/>
            <a:t>– </a:t>
          </a:r>
          <a:r>
            <a:rPr lang="sr-Cyrl-RS" sz="1800" b="1" i="1" u="sng" kern="1200" dirty="0" smtClean="0">
              <a:solidFill>
                <a:srgbClr val="FF0000"/>
              </a:solidFill>
            </a:rPr>
            <a:t>ПОСЕБАН ДЕО </a:t>
          </a:r>
          <a:r>
            <a:rPr lang="ru-RU" sz="1800" b="1" i="1" u="sng" kern="1200" dirty="0" smtClean="0">
              <a:solidFill>
                <a:srgbClr val="00B0F0"/>
              </a:solidFill>
            </a:rPr>
            <a:t>Израда карата ризика</a:t>
          </a:r>
          <a:endParaRPr lang="en-US" sz="1800" b="1" i="1" u="sng" kern="1200" dirty="0">
            <a:solidFill>
              <a:srgbClr val="00B0F0"/>
            </a:solidFill>
          </a:endParaRPr>
        </a:p>
      </dsp:txBody>
      <dsp:txXfrm>
        <a:off x="0" y="0"/>
        <a:ext cx="9508082" cy="627496"/>
      </dsp:txXfrm>
    </dsp:sp>
    <dsp:sp modelId="{AE7F98F1-0197-4254-9653-E7D6F2AC5B44}">
      <dsp:nvSpPr>
        <dsp:cNvPr id="0" name=""/>
        <dsp:cNvSpPr/>
      </dsp:nvSpPr>
      <dsp:spPr>
        <a:xfrm>
          <a:off x="4675604" y="705933"/>
          <a:ext cx="156874" cy="156874"/>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3A78A-D00D-43B7-8FE2-0C8B4D9DC290}">
      <dsp:nvSpPr>
        <dsp:cNvPr id="0" name=""/>
        <dsp:cNvSpPr/>
      </dsp:nvSpPr>
      <dsp:spPr>
        <a:xfrm>
          <a:off x="0" y="470622"/>
          <a:ext cx="10564536" cy="627496"/>
        </a:xfrm>
        <a:prstGeom prst="notchedRightArrow">
          <a:avLst/>
        </a:prstGeom>
        <a:gradFill rotWithShape="0">
          <a:gsLst>
            <a:gs pos="0">
              <a:schemeClr val="accent1">
                <a:tint val="40000"/>
                <a:hueOff val="0"/>
                <a:satOff val="0"/>
                <a:lumOff val="0"/>
                <a:alphaOff val="0"/>
                <a:tint val="96000"/>
                <a:lumMod val="104000"/>
              </a:schemeClr>
            </a:gs>
            <a:gs pos="100000">
              <a:schemeClr val="accent1">
                <a:tint val="40000"/>
                <a:hueOff val="0"/>
                <a:satOff val="0"/>
                <a:lumOff val="0"/>
                <a:alphaOff val="0"/>
                <a:shade val="98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A4B61F5-FEF3-4F0A-8821-9C7999147BBC}">
      <dsp:nvSpPr>
        <dsp:cNvPr id="0" name=""/>
        <dsp:cNvSpPr/>
      </dsp:nvSpPr>
      <dsp:spPr>
        <a:xfrm>
          <a:off x="0" y="0"/>
          <a:ext cx="9508082" cy="62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sr-Cyrl-RS" sz="1800" b="1" u="sng" kern="1200" dirty="0" smtClean="0"/>
            <a:t>Процена ризика </a:t>
          </a:r>
          <a:r>
            <a:rPr lang="en-US" sz="1800" b="1" u="sng" kern="1200" dirty="0" smtClean="0"/>
            <a:t>– </a:t>
          </a:r>
          <a:r>
            <a:rPr lang="sr-Cyrl-RS" sz="1800" b="1" i="1" u="sng" kern="1200" dirty="0" smtClean="0">
              <a:solidFill>
                <a:srgbClr val="FF0000"/>
              </a:solidFill>
            </a:rPr>
            <a:t>ПОСЕБАН ДЕО </a:t>
          </a:r>
          <a:r>
            <a:rPr lang="ru-RU" sz="1800" b="1" i="1" u="sng" kern="1200" dirty="0" smtClean="0">
              <a:solidFill>
                <a:srgbClr val="00B0F0"/>
              </a:solidFill>
            </a:rPr>
            <a:t>Израда карата ризика</a:t>
          </a:r>
          <a:endParaRPr lang="en-US" sz="1800" b="1" i="1" u="sng" kern="1200" dirty="0">
            <a:solidFill>
              <a:srgbClr val="00B0F0"/>
            </a:solidFill>
          </a:endParaRPr>
        </a:p>
      </dsp:txBody>
      <dsp:txXfrm>
        <a:off x="0" y="0"/>
        <a:ext cx="9508082" cy="627496"/>
      </dsp:txXfrm>
    </dsp:sp>
    <dsp:sp modelId="{AE7F98F1-0197-4254-9653-E7D6F2AC5B44}">
      <dsp:nvSpPr>
        <dsp:cNvPr id="0" name=""/>
        <dsp:cNvSpPr/>
      </dsp:nvSpPr>
      <dsp:spPr>
        <a:xfrm>
          <a:off x="4675604" y="705933"/>
          <a:ext cx="156874" cy="156874"/>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4FFB8-C620-46DA-9D4C-722468CC7B1D}">
      <dsp:nvSpPr>
        <dsp:cNvPr id="0" name=""/>
        <dsp:cNvSpPr/>
      </dsp:nvSpPr>
      <dsp:spPr>
        <a:xfrm>
          <a:off x="0" y="0"/>
          <a:ext cx="10564536"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8015EE-82BA-492C-95DC-9F11BA3584F2}">
      <dsp:nvSpPr>
        <dsp:cNvPr id="0" name=""/>
        <dsp:cNvSpPr/>
      </dsp:nvSpPr>
      <dsp:spPr>
        <a:xfrm>
          <a:off x="0" y="0"/>
          <a:ext cx="10564536" cy="2201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rtl="0">
            <a:lnSpc>
              <a:spcPct val="90000"/>
            </a:lnSpc>
            <a:spcBef>
              <a:spcPct val="0"/>
            </a:spcBef>
            <a:spcAft>
              <a:spcPct val="35000"/>
            </a:spcAft>
          </a:pPr>
          <a:r>
            <a:rPr lang="ru-RU" sz="1600" b="1" u="sng" kern="1200" dirty="0" smtClean="0">
              <a:solidFill>
                <a:srgbClr val="FF0000"/>
              </a:solidFill>
            </a:rPr>
            <a:t>Комуникација и консултацијa </a:t>
          </a:r>
          <a:r>
            <a:rPr lang="ru-RU" sz="1600" kern="1200" dirty="0" smtClean="0"/>
            <a:t>је континуирани и интерактивни процес који носилац израде Процене спроводи да би обезбедио и поделио добијене информације и укључио у дијалог заинтересоване стране у вези са управљањем ризиком. Наиме, пре почетка процеса израде Процене, орган који је задужен да буде носилац израде овог документа врши окупљање и информисање свих субјеката који треба да партиципирају у изради овог документа. У том процесу се идентификују учесници, одређују задаци и врши прелиминирна идентификација опасности које могу угрозити територију за коју се ради Процена.</a:t>
          </a:r>
          <a:endParaRPr lang="en-US" sz="1600" kern="1200" dirty="0"/>
        </a:p>
      </dsp:txBody>
      <dsp:txXfrm>
        <a:off x="0" y="0"/>
        <a:ext cx="10564536" cy="2201642"/>
      </dsp:txXfrm>
    </dsp:sp>
    <dsp:sp modelId="{2AC5FD65-42AC-45E0-A2C3-1B2B683C0A29}">
      <dsp:nvSpPr>
        <dsp:cNvPr id="0" name=""/>
        <dsp:cNvSpPr/>
      </dsp:nvSpPr>
      <dsp:spPr>
        <a:xfrm>
          <a:off x="0" y="2201642"/>
          <a:ext cx="10564536"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30EA83-C35D-48B5-9D94-D09A21A504B9}">
      <dsp:nvSpPr>
        <dsp:cNvPr id="0" name=""/>
        <dsp:cNvSpPr/>
      </dsp:nvSpPr>
      <dsp:spPr>
        <a:xfrm>
          <a:off x="0" y="2201642"/>
          <a:ext cx="10564536" cy="2201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rtl="0">
            <a:lnSpc>
              <a:spcPct val="90000"/>
            </a:lnSpc>
            <a:spcBef>
              <a:spcPct val="0"/>
            </a:spcBef>
            <a:spcAft>
              <a:spcPct val="35000"/>
            </a:spcAft>
          </a:pPr>
          <a:r>
            <a:rPr lang="ru-RU" sz="1600" b="1" i="0" u="sng" kern="1200" dirty="0" smtClean="0">
              <a:solidFill>
                <a:srgbClr val="FF0000"/>
              </a:solidFill>
            </a:rPr>
            <a:t>Одређивање контекста </a:t>
          </a:r>
          <a:r>
            <a:rPr lang="ru-RU" sz="1600" kern="1200" dirty="0" smtClean="0"/>
            <a:t>је дефинисање спољашњих и унутрашњих параметара које треба узети у обзир приликом израде сценарија у смислу представљања потенцијалних, а у исто време највећих и највероватнијих ризика. У том смислу се организују стручни скупови и састанци (по опасностима-ризицима) на којима представници министарстава, посебних организација и научних установа представљају могући сценарио за одређену опасност и на којима се расправља о могућим последицама по штићене вредности. На овај начин се долази до неопходног мишљења комплетне струке о сваком ризику посебно, које треба да помогне Радној групи да одлучи за које опасности ће се радити Процена</a:t>
          </a:r>
          <a:endParaRPr lang="en-US" sz="1600" kern="1200" dirty="0"/>
        </a:p>
      </dsp:txBody>
      <dsp:txXfrm>
        <a:off x="0" y="2201642"/>
        <a:ext cx="10564536" cy="22016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3A78A-D00D-43B7-8FE2-0C8B4D9DC290}">
      <dsp:nvSpPr>
        <dsp:cNvPr id="0" name=""/>
        <dsp:cNvSpPr/>
      </dsp:nvSpPr>
      <dsp:spPr>
        <a:xfrm>
          <a:off x="0" y="470622"/>
          <a:ext cx="10564536" cy="627496"/>
        </a:xfrm>
        <a:prstGeom prst="notchedRightArrow">
          <a:avLst/>
        </a:prstGeom>
        <a:gradFill rotWithShape="0">
          <a:gsLst>
            <a:gs pos="0">
              <a:schemeClr val="accent1">
                <a:tint val="40000"/>
                <a:hueOff val="0"/>
                <a:satOff val="0"/>
                <a:lumOff val="0"/>
                <a:alphaOff val="0"/>
                <a:tint val="96000"/>
                <a:lumMod val="104000"/>
              </a:schemeClr>
            </a:gs>
            <a:gs pos="100000">
              <a:schemeClr val="accent1">
                <a:tint val="40000"/>
                <a:hueOff val="0"/>
                <a:satOff val="0"/>
                <a:lumOff val="0"/>
                <a:alphaOff val="0"/>
                <a:shade val="98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A4B61F5-FEF3-4F0A-8821-9C7999147BBC}">
      <dsp:nvSpPr>
        <dsp:cNvPr id="0" name=""/>
        <dsp:cNvSpPr/>
      </dsp:nvSpPr>
      <dsp:spPr>
        <a:xfrm>
          <a:off x="0" y="0"/>
          <a:ext cx="9508082" cy="62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rtl="0">
            <a:lnSpc>
              <a:spcPct val="90000"/>
            </a:lnSpc>
            <a:spcBef>
              <a:spcPct val="0"/>
            </a:spcBef>
            <a:spcAft>
              <a:spcPct val="35000"/>
            </a:spcAft>
          </a:pPr>
          <a:r>
            <a:rPr lang="sr-Cyrl-RS" sz="2200" b="1" u="sng" kern="1200" dirty="0" smtClean="0"/>
            <a:t>Процена ризика</a:t>
          </a:r>
          <a:endParaRPr lang="en-US" sz="2200" b="1" u="sng" kern="1200" dirty="0"/>
        </a:p>
      </dsp:txBody>
      <dsp:txXfrm>
        <a:off x="0" y="0"/>
        <a:ext cx="9508082" cy="627496"/>
      </dsp:txXfrm>
    </dsp:sp>
    <dsp:sp modelId="{AE7F98F1-0197-4254-9653-E7D6F2AC5B44}">
      <dsp:nvSpPr>
        <dsp:cNvPr id="0" name=""/>
        <dsp:cNvSpPr/>
      </dsp:nvSpPr>
      <dsp:spPr>
        <a:xfrm>
          <a:off x="4675604" y="705933"/>
          <a:ext cx="156874" cy="156874"/>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F56D7-15D8-4842-A1F8-0F6FF0C211B0}">
      <dsp:nvSpPr>
        <dsp:cNvPr id="0" name=""/>
        <dsp:cNvSpPr/>
      </dsp:nvSpPr>
      <dsp:spPr>
        <a:xfrm>
          <a:off x="0" y="0"/>
          <a:ext cx="10564536"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5878EA-D6B8-4AE7-850E-02DD3140A75B}">
      <dsp:nvSpPr>
        <dsp:cNvPr id="0" name=""/>
        <dsp:cNvSpPr/>
      </dsp:nvSpPr>
      <dsp:spPr>
        <a:xfrm>
          <a:off x="0" y="0"/>
          <a:ext cx="4619382" cy="5024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b="1" u="sng" kern="1200" dirty="0" smtClean="0">
              <a:solidFill>
                <a:srgbClr val="FF0000"/>
              </a:solidFill>
            </a:rPr>
            <a:t>Процена ризика </a:t>
          </a:r>
          <a:r>
            <a:rPr lang="ru-RU" sz="1600" kern="1200" dirty="0" smtClean="0"/>
            <a:t>је утврђивање природе и степена ризика потенцијалне опасности, стања угрожености и последица које могу потенцијално угрозити животе и здравље људи, материјална добра и животну средину. То је процес који обухвата </a:t>
          </a:r>
          <a:r>
            <a:rPr lang="ru-RU" sz="1600" b="1" i="1" kern="1200" dirty="0" smtClean="0"/>
            <a:t>утврђивање (идентификацију), анализу и евалуацију ризика</a:t>
          </a:r>
          <a:r>
            <a:rPr lang="ru-RU" sz="1600" kern="1200" dirty="0" smtClean="0"/>
            <a:t>. Процена треба да садржи описе свих сценарија за сваку опасност, за коју се радна група определила, затим контекст у којем су разматрани сценарији, резултате прорачуна ризика и нивоа ризика (матрице ризика) и картографски приказ свих ризика. На крају радна група врши вредновање ризика, упоређивањем резултата анализе ризика, тако да се добија јасна слика да ли је ризик прихватљив или ће се предузимати одређене мере како би се умањио.</a:t>
          </a:r>
          <a:endParaRPr lang="en-US" sz="1600" kern="1200" dirty="0"/>
        </a:p>
      </dsp:txBody>
      <dsp:txXfrm>
        <a:off x="0" y="0"/>
        <a:ext cx="4619382" cy="5024070"/>
      </dsp:txXfrm>
    </dsp:sp>
    <dsp:sp modelId="{31662ED9-C417-405C-A289-C80B2968EFF4}">
      <dsp:nvSpPr>
        <dsp:cNvPr id="0" name=""/>
        <dsp:cNvSpPr/>
      </dsp:nvSpPr>
      <dsp:spPr>
        <a:xfrm>
          <a:off x="4730805" y="78501"/>
          <a:ext cx="5831128" cy="1570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b="1" u="sng" kern="1200" dirty="0" smtClean="0">
              <a:solidFill>
                <a:srgbClr val="00B050"/>
              </a:solidFill>
            </a:rPr>
            <a:t>Утврђивање ризика (идентификација ризика) </a:t>
          </a:r>
          <a:r>
            <a:rPr lang="ru-RU" sz="1400" kern="1200" dirty="0" smtClean="0"/>
            <a:t>је процес проналажења, препознавања и описивања ризика. Ова фаза израде Процене се реализује тако што радна група и свака подгрупа разматрају све сценарије и дефинишу које врсте ризика постоје, где се могу појавити, због чега се јављају и да ли могу да изазову последице по штићене вредности.</a:t>
          </a:r>
          <a:endParaRPr lang="en-US" sz="1400" kern="1200" dirty="0"/>
        </a:p>
      </dsp:txBody>
      <dsp:txXfrm>
        <a:off x="4730805" y="78501"/>
        <a:ext cx="5831128" cy="1570021"/>
      </dsp:txXfrm>
    </dsp:sp>
    <dsp:sp modelId="{91309850-4611-46ED-B183-9862D8CAEA3B}">
      <dsp:nvSpPr>
        <dsp:cNvPr id="0" name=""/>
        <dsp:cNvSpPr/>
      </dsp:nvSpPr>
      <dsp:spPr>
        <a:xfrm>
          <a:off x="4619382" y="1648522"/>
          <a:ext cx="5942551"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C262C3-7B74-470C-9A3F-FB1504AAE385}">
      <dsp:nvSpPr>
        <dsp:cNvPr id="0" name=""/>
        <dsp:cNvSpPr/>
      </dsp:nvSpPr>
      <dsp:spPr>
        <a:xfrm>
          <a:off x="4730805" y="1727024"/>
          <a:ext cx="5831128" cy="1570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b="1" u="sng" kern="1200" dirty="0" smtClean="0">
              <a:solidFill>
                <a:srgbClr val="00B050"/>
              </a:solidFill>
            </a:rPr>
            <a:t>Анализа ризика </a:t>
          </a:r>
          <a:r>
            <a:rPr lang="ru-RU" sz="1400" kern="1200" dirty="0" smtClean="0"/>
            <a:t>је процес разумевања природе ризика и одређивања нивоа ризика. Анализа се врши након идентификације ризика како би се одредиле вероватноћа и последице по штићене вредности.</a:t>
          </a:r>
          <a:endParaRPr lang="en-US" sz="1400" kern="1200" dirty="0"/>
        </a:p>
      </dsp:txBody>
      <dsp:txXfrm>
        <a:off x="4730805" y="1727024"/>
        <a:ext cx="5831128" cy="1570021"/>
      </dsp:txXfrm>
    </dsp:sp>
    <dsp:sp modelId="{820732EE-B83D-4F31-BD62-566D3042A98D}">
      <dsp:nvSpPr>
        <dsp:cNvPr id="0" name=""/>
        <dsp:cNvSpPr/>
      </dsp:nvSpPr>
      <dsp:spPr>
        <a:xfrm>
          <a:off x="4619382" y="3297045"/>
          <a:ext cx="5942551"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AF95A9-5EB1-4F38-B044-2415F508EEEF}">
      <dsp:nvSpPr>
        <dsp:cNvPr id="0" name=""/>
        <dsp:cNvSpPr/>
      </dsp:nvSpPr>
      <dsp:spPr>
        <a:xfrm>
          <a:off x="4730805" y="3375547"/>
          <a:ext cx="5831128" cy="1570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b="1" u="sng" kern="1200" dirty="0" smtClean="0">
              <a:solidFill>
                <a:srgbClr val="00B050"/>
              </a:solidFill>
            </a:rPr>
            <a:t>Евалуација ризика </a:t>
          </a:r>
          <a:r>
            <a:rPr lang="ru-RU" sz="1400" kern="1200" dirty="0" smtClean="0"/>
            <a:t>је процес упоређивања резултата анализе ризика са критеријумима ризика, да би се утврдило да ли се ризик и/или његова величина може толерисати</a:t>
          </a:r>
          <a:endParaRPr lang="en-US" sz="1400" kern="1200" dirty="0"/>
        </a:p>
      </dsp:txBody>
      <dsp:txXfrm>
        <a:off x="4730805" y="3375547"/>
        <a:ext cx="5831128" cy="1570021"/>
      </dsp:txXfrm>
    </dsp:sp>
    <dsp:sp modelId="{9EB0D388-5B52-467C-A4F9-67F97E0412FB}">
      <dsp:nvSpPr>
        <dsp:cNvPr id="0" name=""/>
        <dsp:cNvSpPr/>
      </dsp:nvSpPr>
      <dsp:spPr>
        <a:xfrm>
          <a:off x="4619382" y="4945568"/>
          <a:ext cx="5942551"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3A78A-D00D-43B7-8FE2-0C8B4D9DC290}">
      <dsp:nvSpPr>
        <dsp:cNvPr id="0" name=""/>
        <dsp:cNvSpPr/>
      </dsp:nvSpPr>
      <dsp:spPr>
        <a:xfrm>
          <a:off x="0" y="470622"/>
          <a:ext cx="10564536" cy="627496"/>
        </a:xfrm>
        <a:prstGeom prst="notchedRightArrow">
          <a:avLst/>
        </a:prstGeom>
        <a:gradFill rotWithShape="0">
          <a:gsLst>
            <a:gs pos="0">
              <a:schemeClr val="accent1">
                <a:tint val="40000"/>
                <a:hueOff val="0"/>
                <a:satOff val="0"/>
                <a:lumOff val="0"/>
                <a:alphaOff val="0"/>
                <a:tint val="96000"/>
                <a:lumMod val="104000"/>
              </a:schemeClr>
            </a:gs>
            <a:gs pos="100000">
              <a:schemeClr val="accent1">
                <a:tint val="40000"/>
                <a:hueOff val="0"/>
                <a:satOff val="0"/>
                <a:lumOff val="0"/>
                <a:alphaOff val="0"/>
                <a:shade val="98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A4B61F5-FEF3-4F0A-8821-9C7999147BBC}">
      <dsp:nvSpPr>
        <dsp:cNvPr id="0" name=""/>
        <dsp:cNvSpPr/>
      </dsp:nvSpPr>
      <dsp:spPr>
        <a:xfrm>
          <a:off x="0" y="0"/>
          <a:ext cx="9508082" cy="62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rtl="0">
            <a:lnSpc>
              <a:spcPct val="90000"/>
            </a:lnSpc>
            <a:spcBef>
              <a:spcPct val="0"/>
            </a:spcBef>
            <a:spcAft>
              <a:spcPct val="35000"/>
            </a:spcAft>
          </a:pPr>
          <a:r>
            <a:rPr lang="sr-Cyrl-RS" sz="2200" b="1" u="sng" kern="1200" dirty="0" smtClean="0"/>
            <a:t>Процена ризика</a:t>
          </a:r>
          <a:endParaRPr lang="en-US" sz="2200" b="1" u="sng" kern="1200" dirty="0"/>
        </a:p>
      </dsp:txBody>
      <dsp:txXfrm>
        <a:off x="0" y="0"/>
        <a:ext cx="9508082" cy="627496"/>
      </dsp:txXfrm>
    </dsp:sp>
    <dsp:sp modelId="{AE7F98F1-0197-4254-9653-E7D6F2AC5B44}">
      <dsp:nvSpPr>
        <dsp:cNvPr id="0" name=""/>
        <dsp:cNvSpPr/>
      </dsp:nvSpPr>
      <dsp:spPr>
        <a:xfrm>
          <a:off x="4675604" y="705933"/>
          <a:ext cx="156874" cy="156874"/>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4FFB8-C620-46DA-9D4C-722468CC7B1D}">
      <dsp:nvSpPr>
        <dsp:cNvPr id="0" name=""/>
        <dsp:cNvSpPr/>
      </dsp:nvSpPr>
      <dsp:spPr>
        <a:xfrm>
          <a:off x="0" y="0"/>
          <a:ext cx="10564536"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8015EE-82BA-492C-95DC-9F11BA3584F2}">
      <dsp:nvSpPr>
        <dsp:cNvPr id="0" name=""/>
        <dsp:cNvSpPr/>
      </dsp:nvSpPr>
      <dsp:spPr>
        <a:xfrm>
          <a:off x="0" y="0"/>
          <a:ext cx="10564536" cy="2201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rtl="0">
            <a:lnSpc>
              <a:spcPct val="90000"/>
            </a:lnSpc>
            <a:spcBef>
              <a:spcPct val="0"/>
            </a:spcBef>
            <a:spcAft>
              <a:spcPct val="35000"/>
            </a:spcAft>
          </a:pPr>
          <a:r>
            <a:rPr lang="ru-RU" sz="1600" b="1" u="sng" kern="1200" dirty="0" smtClean="0">
              <a:solidFill>
                <a:srgbClr val="FF0000"/>
              </a:solidFill>
            </a:rPr>
            <a:t>Мониторинг ризика</a:t>
          </a:r>
          <a:r>
            <a:rPr lang="ru-RU" sz="1600" b="0" u="none" kern="1200" dirty="0" smtClean="0">
              <a:solidFill>
                <a:srgbClr val="FF0000"/>
              </a:solidFill>
            </a:rPr>
            <a:t> </a:t>
          </a:r>
          <a:r>
            <a:rPr lang="ru-RU" sz="1600" b="0" u="none" kern="1200" dirty="0" smtClean="0">
              <a:solidFill>
                <a:schemeClr val="tx1"/>
              </a:solidFill>
            </a:rPr>
            <a:t>је стална провера, надзор, критичко посматрање или утврђивање статуса, како би се идентификовале очекиване или потребне промене свих параметара на којима се заснива Процена. Процена је документ који захтева стално дограђивање и ажурирање. То се постиже на основу праћења стања на терену и евидентирања свих критичних тачака, (објеката, инсталација, корита река, постројења, и др.) тј. појава нових чинилаца који поспешују или изазивају одређену опасност. Такође се врши стално праћење научних и стручних достигнућа која могу бити од користи за доградњу и ажурирање Процене.</a:t>
          </a:r>
          <a:endParaRPr lang="en-US" sz="1600" b="0" u="none" kern="1200" dirty="0" smtClean="0">
            <a:solidFill>
              <a:schemeClr val="tx1"/>
            </a:solidFill>
          </a:endParaRPr>
        </a:p>
      </dsp:txBody>
      <dsp:txXfrm>
        <a:off x="0" y="0"/>
        <a:ext cx="10564536" cy="2201642"/>
      </dsp:txXfrm>
    </dsp:sp>
    <dsp:sp modelId="{984BAEB5-2C0F-49DC-817D-DA6AD76C8563}">
      <dsp:nvSpPr>
        <dsp:cNvPr id="0" name=""/>
        <dsp:cNvSpPr/>
      </dsp:nvSpPr>
      <dsp:spPr>
        <a:xfrm>
          <a:off x="0" y="2201642"/>
          <a:ext cx="10564536"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B1F922-B767-442B-8FB8-442BF07D6DDC}">
      <dsp:nvSpPr>
        <dsp:cNvPr id="0" name=""/>
        <dsp:cNvSpPr/>
      </dsp:nvSpPr>
      <dsp:spPr>
        <a:xfrm>
          <a:off x="0" y="2201642"/>
          <a:ext cx="10564536" cy="2201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rtl="0">
            <a:lnSpc>
              <a:spcPct val="90000"/>
            </a:lnSpc>
            <a:spcBef>
              <a:spcPct val="0"/>
            </a:spcBef>
            <a:spcAft>
              <a:spcPct val="35000"/>
            </a:spcAft>
          </a:pPr>
          <a:r>
            <a:rPr lang="ru-RU" sz="1600" b="1" u="sng" kern="1200" dirty="0" smtClean="0">
              <a:solidFill>
                <a:srgbClr val="FF0000"/>
              </a:solidFill>
            </a:rPr>
            <a:t>Поступање са  ризиком (третман  ризика)</a:t>
          </a:r>
          <a:r>
            <a:rPr lang="ru-RU" sz="1600" b="0" u="none" kern="1200" dirty="0" smtClean="0">
              <a:solidFill>
                <a:schemeClr val="tx1"/>
              </a:solidFill>
            </a:rPr>
            <a:t>  је процес  који се спроводи да се модификује редукује ризик. У том смислу се врши потребна анализа о предузимању мера за умањење или уклањање ризика који може угрозити или оставити одређене последице по штићене вредности, као и о потреби подизања капацитета за реаговање.</a:t>
          </a:r>
          <a:endParaRPr lang="en-US" sz="1600" b="0" u="none" kern="1200" dirty="0" smtClean="0">
            <a:solidFill>
              <a:schemeClr val="tx1"/>
            </a:solidFill>
          </a:endParaRPr>
        </a:p>
      </dsp:txBody>
      <dsp:txXfrm>
        <a:off x="0" y="2201642"/>
        <a:ext cx="10564536" cy="220164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11/8/2022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4.xml"/><Relationship Id="rId13" Type="http://schemas.openxmlformats.org/officeDocument/2006/relationships/diagramLayout" Target="../diagrams/layout25.xml"/><Relationship Id="rId3" Type="http://schemas.openxmlformats.org/officeDocument/2006/relationships/diagramLayout" Target="../diagrams/layout23.xml"/><Relationship Id="rId7" Type="http://schemas.openxmlformats.org/officeDocument/2006/relationships/diagramData" Target="../diagrams/data24.xml"/><Relationship Id="rId12" Type="http://schemas.openxmlformats.org/officeDocument/2006/relationships/diagramData" Target="../diagrams/data25.xml"/><Relationship Id="rId2" Type="http://schemas.openxmlformats.org/officeDocument/2006/relationships/diagramData" Target="../diagrams/data23.xml"/><Relationship Id="rId16" Type="http://schemas.microsoft.com/office/2007/relationships/diagramDrawing" Target="../diagrams/drawing25.xml"/><Relationship Id="rId1" Type="http://schemas.openxmlformats.org/officeDocument/2006/relationships/slideLayout" Target="../slideLayouts/slideLayout2.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5" Type="http://schemas.openxmlformats.org/officeDocument/2006/relationships/diagramColors" Target="../diagrams/colors25.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 Id="rId14" Type="http://schemas.openxmlformats.org/officeDocument/2006/relationships/diagramQuickStyle" Target="../diagrams/quickStyle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27.xml"/><Relationship Id="rId3" Type="http://schemas.openxmlformats.org/officeDocument/2006/relationships/diagramLayout" Target="../diagrams/layout26.xml"/><Relationship Id="rId7" Type="http://schemas.openxmlformats.org/officeDocument/2006/relationships/diagramData" Target="../diagrams/data27.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11" Type="http://schemas.microsoft.com/office/2007/relationships/diagramDrawing" Target="../diagrams/drawing27.xml"/><Relationship Id="rId5" Type="http://schemas.openxmlformats.org/officeDocument/2006/relationships/diagramColors" Target="../diagrams/colors26.xml"/><Relationship Id="rId10" Type="http://schemas.openxmlformats.org/officeDocument/2006/relationships/diagramColors" Target="../diagrams/colors27.xml"/><Relationship Id="rId4" Type="http://schemas.openxmlformats.org/officeDocument/2006/relationships/diagramQuickStyle" Target="../diagrams/quickStyle26.xml"/><Relationship Id="rId9" Type="http://schemas.openxmlformats.org/officeDocument/2006/relationships/diagramQuickStyle" Target="../diagrams/quickStyle2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31.xml"/><Relationship Id="rId3" Type="http://schemas.openxmlformats.org/officeDocument/2006/relationships/diagramLayout" Target="../diagrams/layout30.xml"/><Relationship Id="rId7" Type="http://schemas.openxmlformats.org/officeDocument/2006/relationships/diagramData" Target="../diagrams/data31.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11" Type="http://schemas.microsoft.com/office/2007/relationships/diagramDrawing" Target="../diagrams/drawing31.xml"/><Relationship Id="rId5" Type="http://schemas.openxmlformats.org/officeDocument/2006/relationships/diagramColors" Target="../diagrams/colors30.xml"/><Relationship Id="rId10" Type="http://schemas.openxmlformats.org/officeDocument/2006/relationships/diagramColors" Target="../diagrams/colors31.xml"/><Relationship Id="rId4" Type="http://schemas.openxmlformats.org/officeDocument/2006/relationships/diagramQuickStyle" Target="../diagrams/quickStyle30.xml"/><Relationship Id="rId9" Type="http://schemas.openxmlformats.org/officeDocument/2006/relationships/diagramQuickStyle" Target="../diagrams/quickStyle31.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33.xml"/><Relationship Id="rId3" Type="http://schemas.openxmlformats.org/officeDocument/2006/relationships/diagramLayout" Target="../diagrams/layout32.xml"/><Relationship Id="rId7" Type="http://schemas.openxmlformats.org/officeDocument/2006/relationships/diagramData" Target="../diagrams/data33.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11" Type="http://schemas.microsoft.com/office/2007/relationships/diagramDrawing" Target="../diagrams/drawing33.xml"/><Relationship Id="rId5" Type="http://schemas.openxmlformats.org/officeDocument/2006/relationships/diagramColors" Target="../diagrams/colors32.xml"/><Relationship Id="rId10" Type="http://schemas.openxmlformats.org/officeDocument/2006/relationships/diagramColors" Target="../diagrams/colors33.xml"/><Relationship Id="rId4" Type="http://schemas.openxmlformats.org/officeDocument/2006/relationships/diagramQuickStyle" Target="../diagrams/quickStyle32.xml"/><Relationship Id="rId9" Type="http://schemas.openxmlformats.org/officeDocument/2006/relationships/diagramQuickStyle" Target="../diagrams/quickStyle33.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35.xml"/><Relationship Id="rId3" Type="http://schemas.openxmlformats.org/officeDocument/2006/relationships/diagramLayout" Target="../diagrams/layout34.xml"/><Relationship Id="rId7" Type="http://schemas.openxmlformats.org/officeDocument/2006/relationships/diagramData" Target="../diagrams/data35.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11" Type="http://schemas.microsoft.com/office/2007/relationships/diagramDrawing" Target="../diagrams/drawing35.xml"/><Relationship Id="rId5" Type="http://schemas.openxmlformats.org/officeDocument/2006/relationships/diagramColors" Target="../diagrams/colors34.xml"/><Relationship Id="rId10" Type="http://schemas.openxmlformats.org/officeDocument/2006/relationships/diagramColors" Target="../diagrams/colors35.xml"/><Relationship Id="rId4" Type="http://schemas.openxmlformats.org/officeDocument/2006/relationships/diagramQuickStyle" Target="../diagrams/quickStyle34.xml"/><Relationship Id="rId9" Type="http://schemas.openxmlformats.org/officeDocument/2006/relationships/diagramQuickStyle" Target="../diagrams/quickStyle3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38.xml"/><Relationship Id="rId7" Type="http://schemas.openxmlformats.org/officeDocument/2006/relationships/image" Target="../media/image4.png"/><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39.xml"/><Relationship Id="rId7" Type="http://schemas.openxmlformats.org/officeDocument/2006/relationships/image" Target="../media/image6.png"/><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0.xml"/><Relationship Id="rId7" Type="http://schemas.openxmlformats.org/officeDocument/2006/relationships/image" Target="../media/image8.png"/><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1.xml"/><Relationship Id="rId7" Type="http://schemas.openxmlformats.org/officeDocument/2006/relationships/image" Target="../media/image9.png"/><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3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44.xml"/><Relationship Id="rId7" Type="http://schemas.openxmlformats.org/officeDocument/2006/relationships/image" Target="../media/image10.png"/><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5.xml"/><Relationship Id="rId7" Type="http://schemas.openxmlformats.org/officeDocument/2006/relationships/image" Target="../media/image12.png"/><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1955800"/>
            <a:ext cx="8915399" cy="2262781"/>
          </a:xfrm>
        </p:spPr>
        <p:txBody>
          <a:bodyPr/>
          <a:lstStyle/>
          <a:p>
            <a:r>
              <a:rPr lang="sr-Cyrl-RS" dirty="0" smtClean="0"/>
              <a:t>Цивилна заштита</a:t>
            </a:r>
            <a:endParaRPr lang="en-US" dirty="0"/>
          </a:p>
        </p:txBody>
      </p:sp>
      <p:sp>
        <p:nvSpPr>
          <p:cNvPr id="3" name="Subtitle 2"/>
          <p:cNvSpPr>
            <a:spLocks noGrp="1"/>
          </p:cNvSpPr>
          <p:nvPr>
            <p:ph type="subTitle" idx="1"/>
          </p:nvPr>
        </p:nvSpPr>
        <p:spPr>
          <a:xfrm>
            <a:off x="2589213" y="4218579"/>
            <a:ext cx="8915399" cy="1126283"/>
          </a:xfrm>
        </p:spPr>
        <p:txBody>
          <a:bodyPr/>
          <a:lstStyle/>
          <a:p>
            <a:r>
              <a:rPr lang="ru-RU" dirty="0"/>
              <a:t>Мастер академске студије – управљане ванредним ситуацијама</a:t>
            </a:r>
          </a:p>
          <a:p>
            <a:r>
              <a:rPr lang="ru-RU" dirty="0"/>
              <a:t>Вежбе</a:t>
            </a:r>
            <a:endParaRPr lang="en-US" dirty="0"/>
          </a:p>
        </p:txBody>
      </p:sp>
      <p:sp>
        <p:nvSpPr>
          <p:cNvPr id="4" name="Subtitle 2"/>
          <p:cNvSpPr txBox="1">
            <a:spLocks/>
          </p:cNvSpPr>
          <p:nvPr/>
        </p:nvSpPr>
        <p:spPr>
          <a:xfrm>
            <a:off x="2589212" y="5662362"/>
            <a:ext cx="8915399" cy="1126283"/>
          </a:xfrm>
          <a:prstGeom prst="rect">
            <a:avLst/>
          </a:prstGeom>
        </p:spPr>
        <p:txBody>
          <a:bodyPr vert="horz" lIns="91440" tIns="45720" rIns="91440" bIns="45720" rtlCol="0" anchor="t">
            <a:normAutofit lnSpcReduction="10000"/>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ru-RU" dirty="0"/>
              <a:t>Факултет заштите на раду у Нишу</a:t>
            </a:r>
          </a:p>
          <a:p>
            <a:pPr algn="ctr"/>
            <a:r>
              <a:rPr lang="ru-RU" dirty="0"/>
              <a:t>Школска година: </a:t>
            </a:r>
            <a:r>
              <a:rPr lang="ru-RU" dirty="0" smtClean="0"/>
              <a:t>20</a:t>
            </a:r>
            <a:r>
              <a:rPr lang="sr-Cyrl-RS" dirty="0" smtClean="0"/>
              <a:t>2</a:t>
            </a:r>
            <a:r>
              <a:rPr lang="en-US" dirty="0" smtClean="0"/>
              <a:t>2</a:t>
            </a:r>
            <a:r>
              <a:rPr lang="ru-RU" dirty="0" smtClean="0"/>
              <a:t>/20</a:t>
            </a:r>
            <a:r>
              <a:rPr lang="en-US" dirty="0" smtClean="0"/>
              <a:t>23</a:t>
            </a:r>
            <a:r>
              <a:rPr lang="ru-RU" dirty="0" smtClean="0"/>
              <a:t> </a:t>
            </a:r>
            <a:r>
              <a:rPr lang="ru-RU" dirty="0"/>
              <a:t>– јесењи семестар</a:t>
            </a:r>
          </a:p>
          <a:p>
            <a:pPr algn="ctr"/>
            <a:r>
              <a:rPr lang="sr-Cyrl-RS" dirty="0" smtClean="0"/>
              <a:t>0</a:t>
            </a:r>
            <a:r>
              <a:rPr lang="en-US" dirty="0" smtClean="0"/>
              <a:t>8</a:t>
            </a:r>
            <a:r>
              <a:rPr lang="ru-RU" dirty="0" smtClean="0"/>
              <a:t>.11.20</a:t>
            </a:r>
            <a:r>
              <a:rPr lang="sr-Cyrl-RS" dirty="0" smtClean="0"/>
              <a:t>2</a:t>
            </a:r>
            <a:r>
              <a:rPr lang="en-US" smtClean="0"/>
              <a:t>2</a:t>
            </a:r>
            <a:r>
              <a:rPr lang="ru-RU" smtClean="0"/>
              <a:t>.</a:t>
            </a:r>
            <a:endParaRPr lang="en-US" b="1" dirty="0"/>
          </a:p>
        </p:txBody>
      </p:sp>
    </p:spTree>
    <p:extLst>
      <p:ext uri="{BB962C8B-B14F-4D97-AF65-F5344CB8AC3E}">
        <p14:creationId xmlns:p14="http://schemas.microsoft.com/office/powerpoint/2010/main" val="342062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996684502"/>
              </p:ext>
            </p:extLst>
          </p:nvPr>
        </p:nvGraphicFramePr>
        <p:xfrm>
          <a:off x="1627464" y="177800"/>
          <a:ext cx="10564536" cy="1568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3768567175"/>
              </p:ext>
            </p:extLst>
          </p:nvPr>
        </p:nvGraphicFramePr>
        <p:xfrm>
          <a:off x="1627464" y="1284451"/>
          <a:ext cx="10564536" cy="44032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8348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782689798"/>
              </p:ext>
            </p:extLst>
          </p:nvPr>
        </p:nvGraphicFramePr>
        <p:xfrm>
          <a:off x="1627464" y="177800"/>
          <a:ext cx="10564536" cy="1568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1627464" y="2590637"/>
            <a:ext cx="10564536"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spcBef>
                <a:spcPts val="600"/>
              </a:spcBef>
              <a:spcAft>
                <a:spcPts val="600"/>
              </a:spcAft>
              <a:buFont typeface="Arial" panose="020B0604020202020204" pitchFamily="34" charset="0"/>
              <a:buChar char="•"/>
            </a:pPr>
            <a:r>
              <a:rPr lang="sr-Cyrl-RS" sz="2800" dirty="0"/>
              <a:t>Процена </a:t>
            </a:r>
            <a:r>
              <a:rPr lang="sr-Cyrl-RS" sz="2800" dirty="0" smtClean="0"/>
              <a:t>ризика на </a:t>
            </a:r>
            <a:r>
              <a:rPr lang="sr-Cyrl-RS" sz="2800" dirty="0"/>
              <a:t>националном, покрајинском и на нивоу јединица локалне самоуправе састоји се из </a:t>
            </a:r>
            <a:r>
              <a:rPr lang="sr-Cyrl-RS" sz="2800" dirty="0">
                <a:solidFill>
                  <a:srgbClr val="FF0000"/>
                </a:solidFill>
              </a:rPr>
              <a:t>општег</a:t>
            </a:r>
            <a:r>
              <a:rPr lang="sr-Cyrl-RS" sz="2800" dirty="0"/>
              <a:t> и </a:t>
            </a:r>
            <a:r>
              <a:rPr lang="sr-Cyrl-RS" sz="2800" dirty="0" smtClean="0">
                <a:solidFill>
                  <a:srgbClr val="FFFF00"/>
                </a:solidFill>
              </a:rPr>
              <a:t>посебног </a:t>
            </a:r>
            <a:r>
              <a:rPr lang="sr-Cyrl-RS" sz="2800" dirty="0">
                <a:solidFill>
                  <a:srgbClr val="FFFF00"/>
                </a:solidFill>
              </a:rPr>
              <a:t>дела</a:t>
            </a:r>
            <a:r>
              <a:rPr lang="sr-Cyrl-RS" sz="2800" dirty="0"/>
              <a:t>.</a:t>
            </a:r>
            <a:endParaRPr lang="sr-Latn-RS" sz="2800" dirty="0" smtClean="0">
              <a:solidFill>
                <a:schemeClr val="tx1"/>
              </a:solidFill>
            </a:endParaRPr>
          </a:p>
        </p:txBody>
      </p:sp>
    </p:spTree>
    <p:extLst>
      <p:ext uri="{BB962C8B-B14F-4D97-AF65-F5344CB8AC3E}">
        <p14:creationId xmlns:p14="http://schemas.microsoft.com/office/powerpoint/2010/main" val="249124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911778416"/>
              </p:ext>
            </p:extLst>
          </p:nvPr>
        </p:nvGraphicFramePr>
        <p:xfrm>
          <a:off x="1627464" y="177800"/>
          <a:ext cx="10564536" cy="1568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3797702280"/>
              </p:ext>
            </p:extLst>
          </p:nvPr>
        </p:nvGraphicFramePr>
        <p:xfrm>
          <a:off x="1627464" y="1284451"/>
          <a:ext cx="10564536" cy="44032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ounded Rectangular Callout 3"/>
          <p:cNvSpPr/>
          <p:nvPr/>
        </p:nvSpPr>
        <p:spPr>
          <a:xfrm>
            <a:off x="3238149" y="4370664"/>
            <a:ext cx="2139194" cy="964734"/>
          </a:xfrm>
          <a:prstGeom prst="wedgeRoundRectCallout">
            <a:avLst>
              <a:gd name="adj1" fmla="val -37652"/>
              <a:gd name="adj2" fmla="val -96357"/>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sr-Cyrl-RS" sz="2800" b="1" dirty="0" smtClean="0"/>
              <a:t>ВАЖНО!!!</a:t>
            </a:r>
            <a:endParaRPr lang="en-US" sz="2800" b="1" dirty="0"/>
          </a:p>
        </p:txBody>
      </p:sp>
    </p:spTree>
    <p:extLst>
      <p:ext uri="{BB962C8B-B14F-4D97-AF65-F5344CB8AC3E}">
        <p14:creationId xmlns:p14="http://schemas.microsoft.com/office/powerpoint/2010/main" val="137727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983929259"/>
              </p:ext>
            </p:extLst>
          </p:nvPr>
        </p:nvGraphicFramePr>
        <p:xfrm>
          <a:off x="1627464" y="177800"/>
          <a:ext cx="10564536" cy="1568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1565059487"/>
              </p:ext>
            </p:extLst>
          </p:nvPr>
        </p:nvGraphicFramePr>
        <p:xfrm>
          <a:off x="1627464" y="1284451"/>
          <a:ext cx="10564536" cy="44032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ounded Rectangular Callout 6"/>
          <p:cNvSpPr/>
          <p:nvPr/>
        </p:nvSpPr>
        <p:spPr>
          <a:xfrm>
            <a:off x="3238149" y="4370664"/>
            <a:ext cx="2139194" cy="964734"/>
          </a:xfrm>
          <a:prstGeom prst="wedgeRoundRectCallout">
            <a:avLst>
              <a:gd name="adj1" fmla="val -37652"/>
              <a:gd name="adj2" fmla="val -96357"/>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sr-Cyrl-RS" sz="2800" b="1" dirty="0" smtClean="0"/>
              <a:t>ВАЖНО!!!</a:t>
            </a:r>
            <a:endParaRPr lang="en-US" sz="2800" b="1" dirty="0"/>
          </a:p>
        </p:txBody>
      </p:sp>
    </p:spTree>
    <p:extLst>
      <p:ext uri="{BB962C8B-B14F-4D97-AF65-F5344CB8AC3E}">
        <p14:creationId xmlns:p14="http://schemas.microsoft.com/office/powerpoint/2010/main" val="349687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456607136"/>
              </p:ext>
            </p:extLst>
          </p:nvPr>
        </p:nvGraphicFramePr>
        <p:xfrm>
          <a:off x="1627464" y="177800"/>
          <a:ext cx="10564536" cy="1568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1163803057"/>
              </p:ext>
            </p:extLst>
          </p:nvPr>
        </p:nvGraphicFramePr>
        <p:xfrm>
          <a:off x="1627464" y="1284451"/>
          <a:ext cx="10564536" cy="55735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Rounded Rectangular Callout 1"/>
          <p:cNvSpPr/>
          <p:nvPr/>
        </p:nvSpPr>
        <p:spPr>
          <a:xfrm>
            <a:off x="83889" y="2072081"/>
            <a:ext cx="2139194" cy="964734"/>
          </a:xfrm>
          <a:prstGeom prst="wedgeRoundRectCallout">
            <a:avLst>
              <a:gd name="adj1" fmla="val 44701"/>
              <a:gd name="adj2" fmla="val 85382"/>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sr-Cyrl-RS" sz="2800" b="1" dirty="0" smtClean="0"/>
              <a:t>ВАЖНО!!!</a:t>
            </a:r>
            <a:endParaRPr lang="en-US" sz="2800" b="1" dirty="0"/>
          </a:p>
        </p:txBody>
      </p:sp>
    </p:spTree>
    <p:extLst>
      <p:ext uri="{BB962C8B-B14F-4D97-AF65-F5344CB8AC3E}">
        <p14:creationId xmlns:p14="http://schemas.microsoft.com/office/powerpoint/2010/main" val="393498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489030410"/>
              </p:ext>
            </p:extLst>
          </p:nvPr>
        </p:nvGraphicFramePr>
        <p:xfrm>
          <a:off x="1627464" y="177800"/>
          <a:ext cx="10564536" cy="1568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ular Callout 1"/>
          <p:cNvSpPr/>
          <p:nvPr/>
        </p:nvSpPr>
        <p:spPr>
          <a:xfrm>
            <a:off x="10052806" y="479803"/>
            <a:ext cx="2139194" cy="964734"/>
          </a:xfrm>
          <a:prstGeom prst="wedgeRoundRectCallout">
            <a:avLst>
              <a:gd name="adj1" fmla="val -99220"/>
              <a:gd name="adj2" fmla="val -53749"/>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sr-Cyrl-RS" sz="2800" b="1" dirty="0" smtClean="0"/>
              <a:t>ВАЖНО!!!</a:t>
            </a:r>
            <a:endParaRPr lang="en-US" sz="2800" b="1" dirty="0"/>
          </a:p>
        </p:txBody>
      </p:sp>
      <p:sp>
        <p:nvSpPr>
          <p:cNvPr id="7" name="TextBox 6"/>
          <p:cNvSpPr txBox="1"/>
          <p:nvPr/>
        </p:nvSpPr>
        <p:spPr>
          <a:xfrm>
            <a:off x="1627464" y="2129243"/>
            <a:ext cx="10564536"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sr-Cyrl-RS" b="1" i="1" u="sng" dirty="0">
                <a:solidFill>
                  <a:srgbClr val="FFFF00"/>
                </a:solidFill>
              </a:rPr>
              <a:t>Идентификација опасности </a:t>
            </a:r>
            <a:r>
              <a:rPr lang="sr-Cyrl-RS" dirty="0"/>
              <a:t>се врши за целу територију за </a:t>
            </a:r>
            <a:r>
              <a:rPr lang="sr-Cyrl-RS" dirty="0" smtClean="0"/>
              <a:t>коју </a:t>
            </a:r>
            <a:r>
              <a:rPr lang="sr-Cyrl-RS" dirty="0"/>
              <a:t>се ради Процена угрожености. Идентификацијом опасности </a:t>
            </a:r>
            <a:r>
              <a:rPr lang="sr-Cyrl-RS" dirty="0" smtClean="0"/>
              <a:t>дефинишу </a:t>
            </a:r>
            <a:r>
              <a:rPr lang="sr-Cyrl-RS" dirty="0"/>
              <a:t>се делови територије који су угрожени неком опасношћу.</a:t>
            </a:r>
            <a:endParaRPr lang="en-US" dirty="0"/>
          </a:p>
          <a:p>
            <a:pPr algn="just"/>
            <a:r>
              <a:rPr lang="sr-Cyrl-RS" dirty="0"/>
              <a:t/>
            </a:r>
            <a:br>
              <a:rPr lang="sr-Cyrl-RS" dirty="0"/>
            </a:br>
            <a:r>
              <a:rPr lang="sr-Cyrl-RS" dirty="0"/>
              <a:t>На карти територије се приказују поједини ризици-опасности и делови територије који су више или мање угрожени од те </a:t>
            </a:r>
            <a:r>
              <a:rPr lang="sr-Cyrl-RS" dirty="0" smtClean="0"/>
              <a:t>опасности</a:t>
            </a:r>
            <a:r>
              <a:rPr lang="sr-Cyrl-RS" dirty="0"/>
              <a:t>. На основу идентификованих </a:t>
            </a:r>
            <a:r>
              <a:rPr lang="sr-Cyrl-RS" dirty="0" smtClean="0"/>
              <a:t>опасности, утврђује </a:t>
            </a:r>
            <a:r>
              <a:rPr lang="sr-Cyrl-RS" dirty="0"/>
              <a:t>се могући развој догађаја-сценарио несреће, интензитет и анализа последица по опасностима</a:t>
            </a:r>
            <a:r>
              <a:rPr lang="sr-Cyrl-RS" dirty="0" smtClean="0"/>
              <a:t>.</a:t>
            </a:r>
          </a:p>
        </p:txBody>
      </p:sp>
    </p:spTree>
    <p:extLst>
      <p:ext uri="{BB962C8B-B14F-4D97-AF65-F5344CB8AC3E}">
        <p14:creationId xmlns:p14="http://schemas.microsoft.com/office/powerpoint/2010/main" val="3759855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567063927"/>
              </p:ext>
            </p:extLst>
          </p:nvPr>
        </p:nvGraphicFramePr>
        <p:xfrm>
          <a:off x="1627464" y="177800"/>
          <a:ext cx="10564536" cy="1568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3219571509"/>
              </p:ext>
            </p:extLst>
          </p:nvPr>
        </p:nvGraphicFramePr>
        <p:xfrm>
          <a:off x="1627464" y="1284451"/>
          <a:ext cx="10564536" cy="55735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7266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078158629"/>
              </p:ext>
            </p:extLst>
          </p:nvPr>
        </p:nvGraphicFramePr>
        <p:xfrm>
          <a:off x="1627464" y="177800"/>
          <a:ext cx="10564536" cy="1568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ular Callout 6"/>
          <p:cNvSpPr/>
          <p:nvPr/>
        </p:nvSpPr>
        <p:spPr>
          <a:xfrm>
            <a:off x="10052806" y="781807"/>
            <a:ext cx="2139194" cy="964734"/>
          </a:xfrm>
          <a:prstGeom prst="wedgeRoundRectCallout">
            <a:avLst>
              <a:gd name="adj1" fmla="val -100789"/>
              <a:gd name="adj2" fmla="val -57227"/>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sr-Cyrl-RS" sz="2800" b="1" dirty="0" smtClean="0"/>
              <a:t>ВАЖНО!!!</a:t>
            </a:r>
            <a:endParaRPr lang="en-US" sz="2800" b="1" dirty="0" smtClean="0"/>
          </a:p>
        </p:txBody>
      </p:sp>
      <p:sp>
        <p:nvSpPr>
          <p:cNvPr id="8" name="TextBox 7"/>
          <p:cNvSpPr txBox="1"/>
          <p:nvPr/>
        </p:nvSpPr>
        <p:spPr>
          <a:xfrm>
            <a:off x="1627464" y="1746541"/>
            <a:ext cx="10564536"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sr-Cyrl-RS" dirty="0"/>
              <a:t>Израда Сценарија за било коју опасност, представља процес који окупља (обједињује) све стручне ресурсе из одређених </a:t>
            </a:r>
            <a:r>
              <a:rPr lang="sr-Cyrl-RS" dirty="0" smtClean="0"/>
              <a:t>области</a:t>
            </a:r>
            <a:r>
              <a:rPr lang="sr-Cyrl-RS" dirty="0"/>
              <a:t>, који својим ангажовањем дају стручни допринос на изради квалитетног и објективног Сценарија.</a:t>
            </a:r>
            <a:endParaRPr lang="sr-Cyrl-RS" dirty="0" smtClean="0"/>
          </a:p>
        </p:txBody>
      </p:sp>
      <p:sp>
        <p:nvSpPr>
          <p:cNvPr id="4" name="Rectangle 3"/>
          <p:cNvSpPr/>
          <p:nvPr/>
        </p:nvSpPr>
        <p:spPr>
          <a:xfrm>
            <a:off x="3088546" y="3055061"/>
            <a:ext cx="7642371" cy="92333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ru-RU" dirty="0"/>
              <a:t>Изабрани сценарио мора бити приказан на картама (карте изложености становништва и околине, имовине, критичне </a:t>
            </a:r>
            <a:r>
              <a:rPr lang="ru-RU" dirty="0" smtClean="0"/>
              <a:t>инфраструктуре</a:t>
            </a:r>
            <a:r>
              <a:rPr lang="ru-RU" dirty="0"/>
              <a:t>, привредних објеката и заштићених подручја).</a:t>
            </a:r>
            <a:endParaRPr lang="en-US" dirty="0"/>
          </a:p>
        </p:txBody>
      </p:sp>
    </p:spTree>
    <p:extLst>
      <p:ext uri="{BB962C8B-B14F-4D97-AF65-F5344CB8AC3E}">
        <p14:creationId xmlns:p14="http://schemas.microsoft.com/office/powerpoint/2010/main" val="236683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993836257"/>
              </p:ext>
            </p:extLst>
          </p:nvPr>
        </p:nvGraphicFramePr>
        <p:xfrm>
          <a:off x="1627464" y="177800"/>
          <a:ext cx="10564536" cy="1568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981226136"/>
              </p:ext>
            </p:extLst>
          </p:nvPr>
        </p:nvGraphicFramePr>
        <p:xfrm>
          <a:off x="1627464" y="1602297"/>
          <a:ext cx="10435904" cy="48907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3915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402881602"/>
              </p:ext>
            </p:extLst>
          </p:nvPr>
        </p:nvGraphicFramePr>
        <p:xfrm>
          <a:off x="1627464" y="177800"/>
          <a:ext cx="10564536" cy="1568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val="1801981576"/>
              </p:ext>
            </p:extLst>
          </p:nvPr>
        </p:nvGraphicFramePr>
        <p:xfrm>
          <a:off x="1627464" y="4207932"/>
          <a:ext cx="10564536" cy="20313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extLst>
              <p:ext uri="{D42A27DB-BD31-4B8C-83A1-F6EECF244321}">
                <p14:modId xmlns:p14="http://schemas.microsoft.com/office/powerpoint/2010/main" val="1899314628"/>
              </p:ext>
            </p:extLst>
          </p:nvPr>
        </p:nvGraphicFramePr>
        <p:xfrm>
          <a:off x="2871831" y="1372454"/>
          <a:ext cx="8075802" cy="225663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06413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284510"/>
            <a:ext cx="8911687" cy="1280890"/>
          </a:xfrm>
        </p:spPr>
        <p:txBody>
          <a:bodyPr/>
          <a:lstStyle/>
          <a:p>
            <a:r>
              <a:rPr lang="sr-Latn-RS" u="sng" dirty="0" smtClean="0"/>
              <a:t>Nikola Mišić, dipl. inž. ZOP-a</a:t>
            </a:r>
            <a:r>
              <a:rPr lang="sr-Latn-RS" dirty="0" smtClean="0"/>
              <a:t/>
            </a:r>
            <a:br>
              <a:rPr lang="sr-Latn-RS" dirty="0" smtClean="0"/>
            </a:br>
            <a:r>
              <a:rPr lang="en-US" sz="2400" dirty="0" err="1" smtClean="0"/>
              <a:t>asistent</a:t>
            </a:r>
            <a:endParaRPr lang="en-US" sz="2400" dirty="0"/>
          </a:p>
        </p:txBody>
      </p:sp>
      <p:sp>
        <p:nvSpPr>
          <p:cNvPr id="7" name="Title 1"/>
          <p:cNvSpPr txBox="1">
            <a:spLocks/>
          </p:cNvSpPr>
          <p:nvPr/>
        </p:nvSpPr>
        <p:spPr>
          <a:xfrm>
            <a:off x="2592923" y="3113310"/>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RS" sz="2400" dirty="0" smtClean="0"/>
              <a:t>Kontakt e-</a:t>
            </a:r>
            <a:r>
              <a:rPr lang="sr-Latn-RS" sz="2400" dirty="0" err="1" smtClean="0"/>
              <a:t>mail</a:t>
            </a:r>
            <a:endParaRPr lang="sr-Latn-RS" sz="2400" dirty="0" smtClean="0"/>
          </a:p>
          <a:p>
            <a:r>
              <a:rPr lang="sr-Latn-RS" dirty="0" err="1" smtClean="0"/>
              <a:t>nikola.misic</a:t>
            </a:r>
            <a:r>
              <a:rPr lang="en-US" dirty="0" smtClean="0"/>
              <a:t>@</a:t>
            </a:r>
            <a:r>
              <a:rPr lang="sr-Latn-RS" dirty="0" smtClean="0"/>
              <a:t>znrfak.ni.ac.rs</a:t>
            </a:r>
            <a:endParaRPr lang="en-US" dirty="0"/>
          </a:p>
        </p:txBody>
      </p:sp>
    </p:spTree>
    <p:extLst>
      <p:ext uri="{BB962C8B-B14F-4D97-AF65-F5344CB8AC3E}">
        <p14:creationId xmlns:p14="http://schemas.microsoft.com/office/powerpoint/2010/main" val="20568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801625753"/>
              </p:ext>
            </p:extLst>
          </p:nvPr>
        </p:nvGraphicFramePr>
        <p:xfrm>
          <a:off x="1627464" y="177800"/>
          <a:ext cx="10564536" cy="1568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3038692525"/>
              </p:ext>
            </p:extLst>
          </p:nvPr>
        </p:nvGraphicFramePr>
        <p:xfrm>
          <a:off x="1627464" y="1489900"/>
          <a:ext cx="10564536" cy="48941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283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531623445"/>
              </p:ext>
            </p:extLst>
          </p:nvPr>
        </p:nvGraphicFramePr>
        <p:xfrm>
          <a:off x="1627464" y="177800"/>
          <a:ext cx="10564536" cy="1568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3291956" y="1234763"/>
            <a:ext cx="5753498" cy="523220"/>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sr-Cyrl-RS" sz="2800" b="1" dirty="0"/>
              <a:t>Обавезни садржај сценарија </a:t>
            </a:r>
            <a:endParaRPr lang="en-US" sz="2800" b="1" dirty="0"/>
          </a:p>
        </p:txBody>
      </p:sp>
      <p:graphicFrame>
        <p:nvGraphicFramePr>
          <p:cNvPr id="4" name="Table 3"/>
          <p:cNvGraphicFramePr>
            <a:graphicFrameLocks noGrp="1"/>
          </p:cNvGraphicFramePr>
          <p:nvPr>
            <p:extLst>
              <p:ext uri="{D42A27DB-BD31-4B8C-83A1-F6EECF244321}">
                <p14:modId xmlns:p14="http://schemas.microsoft.com/office/powerpoint/2010/main" val="1635047386"/>
              </p:ext>
            </p:extLst>
          </p:nvPr>
        </p:nvGraphicFramePr>
        <p:xfrm>
          <a:off x="0" y="1910903"/>
          <a:ext cx="6023295" cy="3449320"/>
        </p:xfrm>
        <a:graphic>
          <a:graphicData uri="http://schemas.openxmlformats.org/drawingml/2006/table">
            <a:tbl>
              <a:tblPr firstRow="1" bandRow="1">
                <a:tableStyleId>{5C22544A-7EE6-4342-B048-85BDC9FD1C3A}</a:tableStyleId>
              </a:tblPr>
              <a:tblGrid>
                <a:gridCol w="1813896">
                  <a:extLst>
                    <a:ext uri="{9D8B030D-6E8A-4147-A177-3AD203B41FA5}">
                      <a16:colId xmlns:a16="http://schemas.microsoft.com/office/drawing/2014/main" xmlns="" val="20000"/>
                    </a:ext>
                  </a:extLst>
                </a:gridCol>
                <a:gridCol w="4209399">
                  <a:extLst>
                    <a:ext uri="{9D8B030D-6E8A-4147-A177-3AD203B41FA5}">
                      <a16:colId xmlns:a16="http://schemas.microsoft.com/office/drawing/2014/main" xmlns="" val="20001"/>
                    </a:ext>
                  </a:extLst>
                </a:gridCol>
              </a:tblGrid>
              <a:tr h="370840">
                <a:tc>
                  <a:txBody>
                    <a:bodyPr/>
                    <a:lstStyle/>
                    <a:p>
                      <a:r>
                        <a:rPr lang="sr-Cyrl-RS" sz="1050" dirty="0" smtClean="0"/>
                        <a:t>Параметар</a:t>
                      </a:r>
                      <a:endParaRPr lang="en-US" sz="1050" dirty="0"/>
                    </a:p>
                  </a:txBody>
                  <a:tcPr/>
                </a:tc>
                <a:tc>
                  <a:txBody>
                    <a:bodyPr/>
                    <a:lstStyle/>
                    <a:p>
                      <a:r>
                        <a:rPr lang="sr-Cyrl-RS" sz="1050" dirty="0" smtClean="0"/>
                        <a:t>Општа питања</a:t>
                      </a:r>
                      <a:endParaRPr lang="en-US" sz="1050" dirty="0"/>
                    </a:p>
                  </a:txBody>
                  <a:tcPr/>
                </a:tc>
                <a:extLst>
                  <a:ext uri="{0D108BD9-81ED-4DB2-BD59-A6C34878D82A}">
                    <a16:rowId xmlns:a16="http://schemas.microsoft.com/office/drawing/2014/main" xmlns="" val="10000"/>
                  </a:ext>
                </a:extLst>
              </a:tr>
              <a:tr h="370840">
                <a:tc>
                  <a:txBody>
                    <a:bodyPr/>
                    <a:lstStyle/>
                    <a:p>
                      <a:r>
                        <a:rPr lang="sr-Cyrl-RS" sz="1050" dirty="0" smtClean="0"/>
                        <a:t>Радна група </a:t>
                      </a:r>
                    </a:p>
                    <a:p>
                      <a:r>
                        <a:rPr lang="sr-Cyrl-RS" sz="1050" dirty="0" smtClean="0"/>
                        <a:t>Опасност</a:t>
                      </a:r>
                      <a:endParaRPr lang="en-US" sz="1050" dirty="0"/>
                    </a:p>
                  </a:txBody>
                  <a:tcPr/>
                </a:tc>
                <a:tc>
                  <a:txBody>
                    <a:bodyPr/>
                    <a:lstStyle/>
                    <a:p>
                      <a:r>
                        <a:rPr lang="ru-RU" sz="1050" dirty="0" smtClean="0"/>
                        <a:t>•	Назив опасности</a:t>
                      </a:r>
                    </a:p>
                    <a:p>
                      <a:r>
                        <a:rPr lang="ru-RU" sz="1050" dirty="0" smtClean="0"/>
                        <a:t>•	Састав радне групе</a:t>
                      </a:r>
                    </a:p>
                    <a:p>
                      <a:r>
                        <a:rPr lang="ru-RU" sz="1050" dirty="0" smtClean="0"/>
                        <a:t>•	Опис опасности</a:t>
                      </a:r>
                    </a:p>
                  </a:txBody>
                  <a:tcPr/>
                </a:tc>
                <a:extLst>
                  <a:ext uri="{0D108BD9-81ED-4DB2-BD59-A6C34878D82A}">
                    <a16:rowId xmlns:a16="http://schemas.microsoft.com/office/drawing/2014/main" xmlns="" val="10001"/>
                  </a:ext>
                </a:extLst>
              </a:tr>
              <a:tr h="370840">
                <a:tc>
                  <a:txBody>
                    <a:bodyPr/>
                    <a:lstStyle/>
                    <a:p>
                      <a:r>
                        <a:rPr lang="sr-Cyrl-RS" sz="1050" dirty="0" smtClean="0"/>
                        <a:t>Појављивање</a:t>
                      </a:r>
                      <a:endParaRPr lang="en-US" sz="1050" dirty="0"/>
                    </a:p>
                  </a:txBody>
                  <a:tcPr/>
                </a:tc>
                <a:tc>
                  <a:txBody>
                    <a:bodyPr/>
                    <a:lstStyle/>
                    <a:p>
                      <a:r>
                        <a:rPr lang="sr-Cyrl-RS" sz="1050" dirty="0" smtClean="0"/>
                        <a:t>•	Место догађаја?</a:t>
                      </a:r>
                      <a:endParaRPr lang="en-US" sz="1050" dirty="0"/>
                    </a:p>
                  </a:txBody>
                  <a:tcPr/>
                </a:tc>
                <a:extLst>
                  <a:ext uri="{0D108BD9-81ED-4DB2-BD59-A6C34878D82A}">
                    <a16:rowId xmlns:a16="http://schemas.microsoft.com/office/drawing/2014/main" xmlns="" val="10002"/>
                  </a:ext>
                </a:extLst>
              </a:tr>
              <a:tr h="370840">
                <a:tc>
                  <a:txBody>
                    <a:bodyPr/>
                    <a:lstStyle/>
                    <a:p>
                      <a:r>
                        <a:rPr lang="sr-Cyrl-RS" sz="1050" dirty="0" smtClean="0"/>
                        <a:t>Просторна димензија</a:t>
                      </a:r>
                      <a:endParaRPr lang="en-US" sz="1050" dirty="0"/>
                    </a:p>
                  </a:txBody>
                  <a:tcPr/>
                </a:tc>
                <a:tc>
                  <a:txBody>
                    <a:bodyPr/>
                    <a:lstStyle/>
                    <a:p>
                      <a:r>
                        <a:rPr lang="sr-Cyrl-RS" sz="1050" dirty="0" smtClean="0"/>
                        <a:t>•	Захваћена површина?</a:t>
                      </a:r>
                      <a:endParaRPr lang="en-US" sz="1050" dirty="0"/>
                    </a:p>
                  </a:txBody>
                  <a:tcPr/>
                </a:tc>
                <a:extLst>
                  <a:ext uri="{0D108BD9-81ED-4DB2-BD59-A6C34878D82A}">
                    <a16:rowId xmlns:a16="http://schemas.microsoft.com/office/drawing/2014/main" xmlns="" val="10003"/>
                  </a:ext>
                </a:extLst>
              </a:tr>
              <a:tr h="370840">
                <a:tc>
                  <a:txBody>
                    <a:bodyPr/>
                    <a:lstStyle/>
                    <a:p>
                      <a:r>
                        <a:rPr lang="en-US" sz="1050" kern="1200" dirty="0" smtClean="0">
                          <a:solidFill>
                            <a:schemeClr val="dk1"/>
                          </a:solidFill>
                          <a:effectLst/>
                          <a:latin typeface="+mn-lt"/>
                          <a:ea typeface="+mn-ea"/>
                          <a:cs typeface="+mn-cs"/>
                        </a:rPr>
                        <a:t>Интензитет</a:t>
                      </a:r>
                      <a:endParaRPr lang="en-US" sz="1050" dirty="0"/>
                    </a:p>
                  </a:txBody>
                  <a:tcPr/>
                </a:tc>
                <a:tc>
                  <a:txBody>
                    <a:bodyPr/>
                    <a:lstStyle/>
                    <a:p>
                      <a:r>
                        <a:rPr lang="sr-Cyrl-RS" sz="1050" dirty="0" smtClean="0"/>
                        <a:t>•	Интензитет догађаја?</a:t>
                      </a:r>
                      <a:endParaRPr lang="en-US" sz="1050" dirty="0"/>
                    </a:p>
                  </a:txBody>
                  <a:tcPr/>
                </a:tc>
                <a:extLst>
                  <a:ext uri="{0D108BD9-81ED-4DB2-BD59-A6C34878D82A}">
                    <a16:rowId xmlns:a16="http://schemas.microsoft.com/office/drawing/2014/main" xmlns="" val="10004"/>
                  </a:ext>
                </a:extLst>
              </a:tr>
              <a:tr h="370840">
                <a:tc>
                  <a:txBody>
                    <a:bodyPr/>
                    <a:lstStyle/>
                    <a:p>
                      <a:r>
                        <a:rPr lang="sr-Cyrl-RS" sz="1050" dirty="0" smtClean="0"/>
                        <a:t>Време</a:t>
                      </a:r>
                      <a:endParaRPr lang="en-US" sz="1050" dirty="0"/>
                    </a:p>
                  </a:txBody>
                  <a:tcPr/>
                </a:tc>
                <a:tc>
                  <a:txBody>
                    <a:bodyPr/>
                    <a:lstStyle/>
                    <a:p>
                      <a:r>
                        <a:rPr lang="ru-RU" sz="1050" dirty="0" smtClean="0"/>
                        <a:t>•	Време појављивања? (доба дана, дан, месец и година)</a:t>
                      </a:r>
                    </a:p>
                    <a:p>
                      <a:r>
                        <a:rPr lang="ru-RU" sz="1050" dirty="0" smtClean="0"/>
                        <a:t>•	Узрок уколико је познат?</a:t>
                      </a:r>
                    </a:p>
                  </a:txBody>
                  <a:tcPr/>
                </a:tc>
                <a:extLst>
                  <a:ext uri="{0D108BD9-81ED-4DB2-BD59-A6C34878D82A}">
                    <a16:rowId xmlns:a16="http://schemas.microsoft.com/office/drawing/2014/main" xmlns="" val="10005"/>
                  </a:ext>
                </a:extLst>
              </a:tr>
              <a:tr h="370840">
                <a:tc>
                  <a:txBody>
                    <a:bodyPr/>
                    <a:lstStyle/>
                    <a:p>
                      <a:r>
                        <a:rPr lang="sr-Cyrl-RS" sz="1050" dirty="0" smtClean="0"/>
                        <a:t>Ток</a:t>
                      </a:r>
                      <a:endParaRPr lang="en-US" sz="1050" dirty="0"/>
                    </a:p>
                  </a:txBody>
                  <a:tcPr/>
                </a:tc>
                <a:tc>
                  <a:txBody>
                    <a:bodyPr/>
                    <a:lstStyle/>
                    <a:p>
                      <a:r>
                        <a:rPr lang="ru-RU" sz="1050" dirty="0" smtClean="0"/>
                        <a:t>•	Временски ток развоја догађаја и шта је обухваћено?</a:t>
                      </a:r>
                      <a:endParaRPr lang="en-US" sz="1050" dirty="0"/>
                    </a:p>
                  </a:txBody>
                  <a:tcPr/>
                </a:tc>
                <a:extLst>
                  <a:ext uri="{0D108BD9-81ED-4DB2-BD59-A6C34878D82A}">
                    <a16:rowId xmlns:a16="http://schemas.microsoft.com/office/drawing/2014/main" xmlns="" val="10006"/>
                  </a:ext>
                </a:extLst>
              </a:tr>
              <a:tr h="370840">
                <a:tc>
                  <a:txBody>
                    <a:bodyPr/>
                    <a:lstStyle/>
                    <a:p>
                      <a:r>
                        <a:rPr lang="sr-Cyrl-RS" sz="1050" dirty="0" smtClean="0"/>
                        <a:t>Трајање</a:t>
                      </a:r>
                      <a:endParaRPr lang="en-US" sz="1050" dirty="0"/>
                    </a:p>
                  </a:txBody>
                  <a:tcPr/>
                </a:tc>
                <a:tc>
                  <a:txBody>
                    <a:bodyPr/>
                    <a:lstStyle/>
                    <a:p>
                      <a:r>
                        <a:rPr lang="ru-RU" sz="1050" dirty="0" smtClean="0"/>
                        <a:t>•	Трајање и навести директни утицај на штићене вредности?</a:t>
                      </a:r>
                      <a:endParaRPr lang="en-US" sz="1050" dirty="0"/>
                    </a:p>
                  </a:txBody>
                  <a:tcPr/>
                </a:tc>
                <a:extLst>
                  <a:ext uri="{0D108BD9-81ED-4DB2-BD59-A6C34878D82A}">
                    <a16:rowId xmlns:a16="http://schemas.microsoft.com/office/drawing/2014/main" xmlns="" val="1000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64029253"/>
              </p:ext>
            </p:extLst>
          </p:nvPr>
        </p:nvGraphicFramePr>
        <p:xfrm>
          <a:off x="6168705" y="1910903"/>
          <a:ext cx="6023295" cy="3649980"/>
        </p:xfrm>
        <a:graphic>
          <a:graphicData uri="http://schemas.openxmlformats.org/drawingml/2006/table">
            <a:tbl>
              <a:tblPr firstRow="1" bandRow="1">
                <a:tableStyleId>{5C22544A-7EE6-4342-B048-85BDC9FD1C3A}</a:tableStyleId>
              </a:tblPr>
              <a:tblGrid>
                <a:gridCol w="1813896">
                  <a:extLst>
                    <a:ext uri="{9D8B030D-6E8A-4147-A177-3AD203B41FA5}">
                      <a16:colId xmlns:a16="http://schemas.microsoft.com/office/drawing/2014/main" xmlns="" val="20000"/>
                    </a:ext>
                  </a:extLst>
                </a:gridCol>
                <a:gridCol w="4209399">
                  <a:extLst>
                    <a:ext uri="{9D8B030D-6E8A-4147-A177-3AD203B41FA5}">
                      <a16:colId xmlns:a16="http://schemas.microsoft.com/office/drawing/2014/main" xmlns="" val="20001"/>
                    </a:ext>
                  </a:extLst>
                </a:gridCol>
              </a:tblGrid>
              <a:tr h="370840">
                <a:tc>
                  <a:txBody>
                    <a:bodyPr/>
                    <a:lstStyle/>
                    <a:p>
                      <a:r>
                        <a:rPr lang="sr-Cyrl-RS" sz="1050" dirty="0" smtClean="0"/>
                        <a:t>Параметар</a:t>
                      </a:r>
                      <a:endParaRPr lang="en-US" sz="1050" dirty="0"/>
                    </a:p>
                  </a:txBody>
                  <a:tcPr/>
                </a:tc>
                <a:tc>
                  <a:txBody>
                    <a:bodyPr/>
                    <a:lstStyle/>
                    <a:p>
                      <a:r>
                        <a:rPr lang="sr-Cyrl-RS" sz="1050" dirty="0" smtClean="0"/>
                        <a:t>Општа питања</a:t>
                      </a:r>
                      <a:endParaRPr lang="en-US" sz="1050" dirty="0"/>
                    </a:p>
                  </a:txBody>
                  <a:tcPr/>
                </a:tc>
                <a:extLst>
                  <a:ext uri="{0D108BD9-81ED-4DB2-BD59-A6C34878D82A}">
                    <a16:rowId xmlns:a16="http://schemas.microsoft.com/office/drawing/2014/main" xmlns="" val="10000"/>
                  </a:ext>
                </a:extLst>
              </a:tr>
              <a:tr h="370840">
                <a:tc>
                  <a:txBody>
                    <a:bodyPr/>
                    <a:lstStyle/>
                    <a:p>
                      <a:r>
                        <a:rPr lang="sr-Cyrl-RS" sz="1050" dirty="0" smtClean="0"/>
                        <a:t>Рана најава</a:t>
                      </a:r>
                      <a:endParaRPr lang="en-US" sz="1050" dirty="0"/>
                    </a:p>
                  </a:txBody>
                  <a:tcPr/>
                </a:tc>
                <a:tc>
                  <a:txBody>
                    <a:bodyPr/>
                    <a:lstStyle/>
                    <a:p>
                      <a:r>
                        <a:rPr lang="ru-RU" sz="1050" dirty="0" smtClean="0"/>
                        <a:t>•	Да ли је догађај очекиван?</a:t>
                      </a:r>
                      <a:endParaRPr lang="en-US" sz="1050" dirty="0"/>
                    </a:p>
                  </a:txBody>
                  <a:tcPr/>
                </a:tc>
                <a:extLst>
                  <a:ext uri="{0D108BD9-81ED-4DB2-BD59-A6C34878D82A}">
                    <a16:rowId xmlns:a16="http://schemas.microsoft.com/office/drawing/2014/main" xmlns="" val="10001"/>
                  </a:ext>
                </a:extLst>
              </a:tr>
              <a:tr h="370840">
                <a:tc>
                  <a:txBody>
                    <a:bodyPr/>
                    <a:lstStyle/>
                    <a:p>
                      <a:r>
                        <a:rPr lang="sr-Cyrl-RS" sz="1050" dirty="0" smtClean="0"/>
                        <a:t>Припремљеност</a:t>
                      </a:r>
                      <a:endParaRPr lang="en-US" sz="1050" dirty="0"/>
                    </a:p>
                  </a:txBody>
                  <a:tcPr/>
                </a:tc>
                <a:tc>
                  <a:txBody>
                    <a:bodyPr/>
                    <a:lstStyle/>
                    <a:p>
                      <a:r>
                        <a:rPr lang="ru-RU" sz="1050" dirty="0" smtClean="0"/>
                        <a:t>•	Да ли је становништво припремљено?</a:t>
                      </a:r>
                    </a:p>
                    <a:p>
                      <a:r>
                        <a:rPr lang="ru-RU" sz="1050" dirty="0" smtClean="0"/>
                        <a:t>•	Да ли су државни органи припремљени за одговор на догађај?</a:t>
                      </a:r>
                    </a:p>
                  </a:txBody>
                  <a:tcPr/>
                </a:tc>
                <a:extLst>
                  <a:ext uri="{0D108BD9-81ED-4DB2-BD59-A6C34878D82A}">
                    <a16:rowId xmlns:a16="http://schemas.microsoft.com/office/drawing/2014/main" xmlns="" val="10002"/>
                  </a:ext>
                </a:extLst>
              </a:tr>
              <a:tr h="370840">
                <a:tc>
                  <a:txBody>
                    <a:bodyPr/>
                    <a:lstStyle/>
                    <a:p>
                      <a:r>
                        <a:rPr lang="sr-Cyrl-RS" sz="1050" dirty="0" smtClean="0"/>
                        <a:t>Утицај</a:t>
                      </a:r>
                      <a:endParaRPr lang="en-US" sz="1050" dirty="0"/>
                    </a:p>
                  </a:txBody>
                  <a:tcPr/>
                </a:tc>
                <a:tc>
                  <a:txBody>
                    <a:bodyPr/>
                    <a:lstStyle/>
                    <a:p>
                      <a:r>
                        <a:rPr lang="ru-RU" sz="1050" dirty="0" smtClean="0"/>
                        <a:t>•	Које су штићене вредности погођене и које су последице?</a:t>
                      </a:r>
                    </a:p>
                    <a:p>
                      <a:r>
                        <a:rPr lang="ru-RU" sz="1050" dirty="0" smtClean="0"/>
                        <a:t>•	Број угроженог становништва у захваћеној зони?</a:t>
                      </a:r>
                    </a:p>
                    <a:p>
                      <a:r>
                        <a:rPr lang="ru-RU" sz="1050" dirty="0" smtClean="0"/>
                        <a:t>•	Утицај на критичну инфраструктуру?</a:t>
                      </a:r>
                    </a:p>
                  </a:txBody>
                  <a:tcPr/>
                </a:tc>
                <a:extLst>
                  <a:ext uri="{0D108BD9-81ED-4DB2-BD59-A6C34878D82A}">
                    <a16:rowId xmlns:a16="http://schemas.microsoft.com/office/drawing/2014/main" xmlns="" val="10003"/>
                  </a:ext>
                </a:extLst>
              </a:tr>
              <a:tr h="370840">
                <a:tc>
                  <a:txBody>
                    <a:bodyPr/>
                    <a:lstStyle/>
                    <a:p>
                      <a:r>
                        <a:rPr lang="sr-Cyrl-RS" sz="1050" dirty="0" smtClean="0"/>
                        <a:t>Генерисање других опасности</a:t>
                      </a:r>
                      <a:endParaRPr lang="en-US" sz="1050" dirty="0"/>
                    </a:p>
                  </a:txBody>
                  <a:tcPr/>
                </a:tc>
                <a:tc>
                  <a:txBody>
                    <a:bodyPr/>
                    <a:lstStyle/>
                    <a:p>
                      <a:r>
                        <a:rPr lang="sr-Cyrl-RS" sz="1050" dirty="0" smtClean="0"/>
                        <a:t>•	</a:t>
                      </a:r>
                      <a:r>
                        <a:rPr lang="sr-Cyrl-RS" sz="1050" b="1" i="1" u="sng" dirty="0" err="1" smtClean="0">
                          <a:solidFill>
                            <a:srgbClr val="FF0000"/>
                          </a:solidFill>
                        </a:rPr>
                        <a:t>Мултиризик</a:t>
                      </a:r>
                      <a:endParaRPr lang="en-US" sz="1050" b="1" i="1" u="sng" dirty="0">
                        <a:solidFill>
                          <a:srgbClr val="FF0000"/>
                        </a:solidFill>
                      </a:endParaRPr>
                    </a:p>
                  </a:txBody>
                  <a:tcPr/>
                </a:tc>
                <a:extLst>
                  <a:ext uri="{0D108BD9-81ED-4DB2-BD59-A6C34878D82A}">
                    <a16:rowId xmlns:a16="http://schemas.microsoft.com/office/drawing/2014/main" xmlns="" val="10004"/>
                  </a:ext>
                </a:extLst>
              </a:tr>
              <a:tr h="370840">
                <a:tc>
                  <a:txBody>
                    <a:bodyPr/>
                    <a:lstStyle/>
                    <a:p>
                      <a:r>
                        <a:rPr lang="sr-Cyrl-RS" sz="1050" dirty="0" smtClean="0"/>
                        <a:t>Референтни инциденти</a:t>
                      </a:r>
                      <a:endParaRPr lang="en-US" sz="1050" dirty="0"/>
                    </a:p>
                  </a:txBody>
                  <a:tcPr/>
                </a:tc>
                <a:tc>
                  <a:txBody>
                    <a:bodyPr/>
                    <a:lstStyle/>
                    <a:p>
                      <a:r>
                        <a:rPr lang="ru-RU" sz="1050" dirty="0" smtClean="0"/>
                        <a:t>•	Да ли је у прошлости било сличних догађаја и када? (вероватноћа и последице)</a:t>
                      </a:r>
                      <a:endParaRPr lang="en-US" sz="1050" dirty="0"/>
                    </a:p>
                  </a:txBody>
                  <a:tcPr/>
                </a:tc>
                <a:extLst>
                  <a:ext uri="{0D108BD9-81ED-4DB2-BD59-A6C34878D82A}">
                    <a16:rowId xmlns:a16="http://schemas.microsoft.com/office/drawing/2014/main" xmlns="" val="10005"/>
                  </a:ext>
                </a:extLst>
              </a:tr>
              <a:tr h="370840">
                <a:tc>
                  <a:txBody>
                    <a:bodyPr/>
                    <a:lstStyle/>
                    <a:p>
                      <a:r>
                        <a:rPr lang="sr-Cyrl-RS" sz="1050" dirty="0" smtClean="0"/>
                        <a:t>Информисање јавности</a:t>
                      </a:r>
                      <a:endParaRPr lang="en-US" sz="1050" dirty="0"/>
                    </a:p>
                  </a:txBody>
                  <a:tcPr/>
                </a:tc>
                <a:tc>
                  <a:txBody>
                    <a:bodyPr/>
                    <a:lstStyle/>
                    <a:p>
                      <a:r>
                        <a:rPr lang="ru-RU" sz="1050" dirty="0" smtClean="0"/>
                        <a:t>•	Да ли постоји правовремено и прецизно информисање јавности?</a:t>
                      </a:r>
                      <a:endParaRPr lang="en-US" sz="1050" dirty="0"/>
                    </a:p>
                  </a:txBody>
                  <a:tcPr/>
                </a:tc>
                <a:extLst>
                  <a:ext uri="{0D108BD9-81ED-4DB2-BD59-A6C34878D82A}">
                    <a16:rowId xmlns:a16="http://schemas.microsoft.com/office/drawing/2014/main" xmlns="" val="10006"/>
                  </a:ext>
                </a:extLst>
              </a:tr>
              <a:tr h="370840">
                <a:tc>
                  <a:txBody>
                    <a:bodyPr/>
                    <a:lstStyle/>
                    <a:p>
                      <a:r>
                        <a:rPr lang="sr-Cyrl-RS" sz="1050" dirty="0" smtClean="0"/>
                        <a:t>Будуће информације</a:t>
                      </a:r>
                      <a:endParaRPr lang="en-US" sz="1050" dirty="0"/>
                    </a:p>
                  </a:txBody>
                  <a:tcPr/>
                </a:tc>
                <a:tc>
                  <a:txBody>
                    <a:bodyPr/>
                    <a:lstStyle/>
                    <a:p>
                      <a:r>
                        <a:rPr lang="ru-RU" sz="1050" dirty="0" smtClean="0"/>
                        <a:t>•	Шта је још важно за сценарио, а није обухваћено?</a:t>
                      </a:r>
                    </a:p>
                  </a:txBody>
                  <a:tcPr/>
                </a:tc>
                <a:extLst>
                  <a:ext uri="{0D108BD9-81ED-4DB2-BD59-A6C34878D82A}">
                    <a16:rowId xmlns:a16="http://schemas.microsoft.com/office/drawing/2014/main" xmlns="" val="10007"/>
                  </a:ext>
                </a:extLst>
              </a:tr>
            </a:tbl>
          </a:graphicData>
        </a:graphic>
      </p:graphicFrame>
      <p:sp>
        <p:nvSpPr>
          <p:cNvPr id="9" name="Rectangle 8"/>
          <p:cNvSpPr/>
          <p:nvPr/>
        </p:nvSpPr>
        <p:spPr>
          <a:xfrm>
            <a:off x="1493239" y="5934670"/>
            <a:ext cx="10698761" cy="9233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ru-RU" dirty="0"/>
              <a:t>Напомена: приликом израде сценарија који се односи на </a:t>
            </a:r>
            <a:r>
              <a:rPr lang="ru-RU" dirty="0" smtClean="0"/>
              <a:t>највероватнији </a:t>
            </a:r>
            <a:r>
              <a:rPr lang="ru-RU" dirty="0"/>
              <a:t>нежељени догађај и догађаj с најгорим могућим </a:t>
            </a:r>
            <a:r>
              <a:rPr lang="ru-RU" dirty="0" smtClean="0"/>
              <a:t>последицама</a:t>
            </a:r>
            <a:r>
              <a:rPr lang="ru-RU" dirty="0"/>
              <a:t>, </a:t>
            </a:r>
            <a:r>
              <a:rPr lang="ru-RU" b="1" i="1" u="sng" dirty="0"/>
              <a:t>узети у обзир постојање мултиризика</a:t>
            </a:r>
            <a:r>
              <a:rPr lang="ru-RU" dirty="0"/>
              <a:t>.</a:t>
            </a:r>
            <a:endParaRPr lang="en-US" dirty="0"/>
          </a:p>
        </p:txBody>
      </p:sp>
      <p:cxnSp>
        <p:nvCxnSpPr>
          <p:cNvPr id="11" name="Straight Arrow Connector 10"/>
          <p:cNvCxnSpPr/>
          <p:nvPr/>
        </p:nvCxnSpPr>
        <p:spPr>
          <a:xfrm flipV="1">
            <a:off x="3291956" y="4135772"/>
            <a:ext cx="5180925" cy="2575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33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136143851"/>
              </p:ext>
            </p:extLst>
          </p:nvPr>
        </p:nvGraphicFramePr>
        <p:xfrm>
          <a:off x="1627464" y="177800"/>
          <a:ext cx="10564536" cy="1568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ular Callout 6"/>
          <p:cNvSpPr/>
          <p:nvPr/>
        </p:nvSpPr>
        <p:spPr>
          <a:xfrm>
            <a:off x="10052806" y="781807"/>
            <a:ext cx="2139194" cy="964734"/>
          </a:xfrm>
          <a:prstGeom prst="wedgeRoundRectCallout">
            <a:avLst>
              <a:gd name="adj1" fmla="val -100789"/>
              <a:gd name="adj2" fmla="val -57227"/>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sr-Cyrl-RS" sz="2800" b="1" dirty="0" smtClean="0"/>
              <a:t>ВАЖНО!!!</a:t>
            </a:r>
            <a:endParaRPr lang="en-US" sz="2800" b="1" dirty="0" smtClean="0"/>
          </a:p>
        </p:txBody>
      </p:sp>
      <p:sp>
        <p:nvSpPr>
          <p:cNvPr id="6" name="Rectangle 5"/>
          <p:cNvSpPr/>
          <p:nvPr/>
        </p:nvSpPr>
        <p:spPr>
          <a:xfrm>
            <a:off x="4129638" y="1521130"/>
            <a:ext cx="3900427"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ru-RU" sz="2800" b="1" dirty="0"/>
              <a:t>Штићене вредности</a:t>
            </a:r>
          </a:p>
        </p:txBody>
      </p:sp>
      <p:sp>
        <p:nvSpPr>
          <p:cNvPr id="9" name="Rectangle 8"/>
          <p:cNvSpPr/>
          <p:nvPr/>
        </p:nvSpPr>
        <p:spPr>
          <a:xfrm>
            <a:off x="3921244" y="2706943"/>
            <a:ext cx="4317207"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ru-RU" sz="2800" b="1" dirty="0"/>
              <a:t>Процена вероватноће</a:t>
            </a:r>
          </a:p>
        </p:txBody>
      </p:sp>
      <p:sp>
        <p:nvSpPr>
          <p:cNvPr id="10" name="Rectangle 9"/>
          <p:cNvSpPr/>
          <p:nvPr/>
        </p:nvSpPr>
        <p:spPr>
          <a:xfrm>
            <a:off x="4107194" y="3915425"/>
            <a:ext cx="3945311"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ru-RU" sz="2800" b="1" dirty="0" smtClean="0"/>
              <a:t>Процена </a:t>
            </a:r>
            <a:r>
              <a:rPr lang="ru-RU" sz="2800" b="1" dirty="0"/>
              <a:t>последица</a:t>
            </a:r>
          </a:p>
        </p:txBody>
      </p:sp>
      <p:sp>
        <p:nvSpPr>
          <p:cNvPr id="11" name="Rectangle 10"/>
          <p:cNvSpPr/>
          <p:nvPr/>
        </p:nvSpPr>
        <p:spPr>
          <a:xfrm>
            <a:off x="4867816" y="5185976"/>
            <a:ext cx="2424062"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ru-RU" sz="2800" b="1" dirty="0" smtClean="0"/>
              <a:t>Ниво ризика</a:t>
            </a:r>
            <a:endParaRPr lang="ru-RU" sz="2800" b="1" dirty="0"/>
          </a:p>
        </p:txBody>
      </p:sp>
      <p:sp>
        <p:nvSpPr>
          <p:cNvPr id="12" name="Rectangle 11"/>
          <p:cNvSpPr/>
          <p:nvPr/>
        </p:nvSpPr>
        <p:spPr>
          <a:xfrm>
            <a:off x="4439013" y="6334780"/>
            <a:ext cx="3281668"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ru-RU" sz="2800" b="1" dirty="0" smtClean="0"/>
              <a:t>Израда матрица</a:t>
            </a:r>
            <a:endParaRPr lang="ru-RU" sz="2800" b="1" dirty="0"/>
          </a:p>
        </p:txBody>
      </p:sp>
    </p:spTree>
    <p:extLst>
      <p:ext uri="{BB962C8B-B14F-4D97-AF65-F5344CB8AC3E}">
        <p14:creationId xmlns:p14="http://schemas.microsoft.com/office/powerpoint/2010/main" val="224235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64120970"/>
              </p:ext>
            </p:extLst>
          </p:nvPr>
        </p:nvGraphicFramePr>
        <p:xfrm>
          <a:off x="1627464" y="177800"/>
          <a:ext cx="10564536" cy="1568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627464" y="2124045"/>
            <a:ext cx="10564536"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ru-RU" sz="1600" dirty="0" smtClean="0"/>
              <a:t>Проценом </a:t>
            </a:r>
            <a:r>
              <a:rPr lang="ru-RU" sz="1600" dirty="0"/>
              <a:t>се идентификују извори могућег угрожавања, сагледавају могуће последице, потребе и могућности спровођења мера и задатака </a:t>
            </a:r>
            <a:r>
              <a:rPr lang="ru-RU" sz="1600" dirty="0" smtClean="0"/>
              <a:t>заштите </a:t>
            </a:r>
            <a:r>
              <a:rPr lang="ru-RU" sz="1600" dirty="0"/>
              <a:t>и спасавања од елементарних непогода и других несрећа у односу на штићене вредности </a:t>
            </a:r>
            <a:r>
              <a:rPr lang="ru-RU" sz="1600" dirty="0" smtClean="0"/>
              <a:t>друштва.</a:t>
            </a:r>
            <a:endParaRPr lang="ru-RU" sz="1600" dirty="0"/>
          </a:p>
        </p:txBody>
      </p:sp>
      <p:sp>
        <p:nvSpPr>
          <p:cNvPr id="6" name="Rectangle 5"/>
          <p:cNvSpPr/>
          <p:nvPr/>
        </p:nvSpPr>
        <p:spPr>
          <a:xfrm>
            <a:off x="4129638" y="1521130"/>
            <a:ext cx="3900427"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ru-RU" sz="2800" b="1" dirty="0"/>
              <a:t>Штићене вредности</a:t>
            </a:r>
          </a:p>
        </p:txBody>
      </p:sp>
      <p:graphicFrame>
        <p:nvGraphicFramePr>
          <p:cNvPr id="15" name="Diagram 14"/>
          <p:cNvGraphicFramePr/>
          <p:nvPr>
            <p:extLst>
              <p:ext uri="{D42A27DB-BD31-4B8C-83A1-F6EECF244321}">
                <p14:modId xmlns:p14="http://schemas.microsoft.com/office/powerpoint/2010/main" val="4084210370"/>
              </p:ext>
            </p:extLst>
          </p:nvPr>
        </p:nvGraphicFramePr>
        <p:xfrm>
          <a:off x="3031851" y="3710049"/>
          <a:ext cx="6096000" cy="12164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Rectangle 15"/>
          <p:cNvSpPr/>
          <p:nvPr/>
        </p:nvSpPr>
        <p:spPr>
          <a:xfrm>
            <a:off x="1627464" y="3040158"/>
            <a:ext cx="10564536" cy="5847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ru-RU" sz="1600" dirty="0"/>
              <a:t>Проценом се дефинишу вредности утицаја свих опасности посебно на сваку од следећих штићених вредности:</a:t>
            </a:r>
          </a:p>
        </p:txBody>
      </p:sp>
      <p:graphicFrame>
        <p:nvGraphicFramePr>
          <p:cNvPr id="18" name="Table 17"/>
          <p:cNvGraphicFramePr>
            <a:graphicFrameLocks noGrp="1"/>
          </p:cNvGraphicFramePr>
          <p:nvPr>
            <p:extLst>
              <p:ext uri="{D42A27DB-BD31-4B8C-83A1-F6EECF244321}">
                <p14:modId xmlns:p14="http://schemas.microsoft.com/office/powerpoint/2010/main" val="948409032"/>
              </p:ext>
            </p:extLst>
          </p:nvPr>
        </p:nvGraphicFramePr>
        <p:xfrm>
          <a:off x="1236907" y="5011569"/>
          <a:ext cx="10281178" cy="1838960"/>
        </p:xfrm>
        <a:graphic>
          <a:graphicData uri="http://schemas.openxmlformats.org/drawingml/2006/table">
            <a:tbl>
              <a:tblPr firstRow="1" bandRow="1">
                <a:tableStyleId>{5C22544A-7EE6-4342-B048-85BDC9FD1C3A}</a:tableStyleId>
              </a:tblPr>
              <a:tblGrid>
                <a:gridCol w="3082473">
                  <a:extLst>
                    <a:ext uri="{9D8B030D-6E8A-4147-A177-3AD203B41FA5}">
                      <a16:colId xmlns:a16="http://schemas.microsoft.com/office/drawing/2014/main" xmlns="" val="20000"/>
                    </a:ext>
                  </a:extLst>
                </a:gridCol>
                <a:gridCol w="7198705">
                  <a:extLst>
                    <a:ext uri="{9D8B030D-6E8A-4147-A177-3AD203B41FA5}">
                      <a16:colId xmlns:a16="http://schemas.microsoft.com/office/drawing/2014/main" xmlns="" val="20001"/>
                    </a:ext>
                  </a:extLst>
                </a:gridCol>
              </a:tblGrid>
              <a:tr h="370840">
                <a:tc>
                  <a:txBody>
                    <a:bodyPr/>
                    <a:lstStyle/>
                    <a:p>
                      <a:r>
                        <a:rPr lang="sr-Cyrl-RS" sz="1200" dirty="0" smtClean="0"/>
                        <a:t>Штићене вредности</a:t>
                      </a:r>
                      <a:endParaRPr lang="en-US" sz="1200" dirty="0"/>
                    </a:p>
                  </a:txBody>
                  <a:tcPr/>
                </a:tc>
                <a:tc>
                  <a:txBody>
                    <a:bodyPr/>
                    <a:lstStyle/>
                    <a:p>
                      <a:r>
                        <a:rPr lang="sr-Cyrl-RS" sz="1200" dirty="0" smtClean="0"/>
                        <a:t>Критеријуми</a:t>
                      </a:r>
                      <a:endParaRPr lang="en-US" sz="1200" dirty="0"/>
                    </a:p>
                  </a:txBody>
                  <a:tcPr/>
                </a:tc>
                <a:extLst>
                  <a:ext uri="{0D108BD9-81ED-4DB2-BD59-A6C34878D82A}">
                    <a16:rowId xmlns:a16="http://schemas.microsoft.com/office/drawing/2014/main" xmlns="" val="10000"/>
                  </a:ext>
                </a:extLst>
              </a:tr>
              <a:tr h="370840">
                <a:tc>
                  <a:txBody>
                    <a:bodyPr/>
                    <a:lstStyle/>
                    <a:p>
                      <a:r>
                        <a:rPr lang="sr-Cyrl-RS" sz="1200" dirty="0" smtClean="0"/>
                        <a:t>Живот и здравље људи</a:t>
                      </a:r>
                      <a:endParaRPr lang="en-US" sz="1200" dirty="0"/>
                    </a:p>
                  </a:txBody>
                  <a:tcPr anchor="ctr"/>
                </a:tc>
                <a:tc>
                  <a:txBody>
                    <a:bodyPr/>
                    <a:lstStyle/>
                    <a:p>
                      <a:r>
                        <a:rPr lang="ru-RU" sz="1200" dirty="0" smtClean="0"/>
                        <a:t>Укупан број људи захваћених неким процесом (мртви, повређени, оболели, евакуисани, расељениостали без стана/куће, збринути и склоњени)</a:t>
                      </a:r>
                      <a:endParaRPr lang="en-US" sz="1200" dirty="0"/>
                    </a:p>
                  </a:txBody>
                  <a:tcPr/>
                </a:tc>
                <a:extLst>
                  <a:ext uri="{0D108BD9-81ED-4DB2-BD59-A6C34878D82A}">
                    <a16:rowId xmlns:a16="http://schemas.microsoft.com/office/drawing/2014/main" xmlns="" val="10001"/>
                  </a:ext>
                </a:extLst>
              </a:tr>
              <a:tr h="370840">
                <a:tc>
                  <a:txBody>
                    <a:bodyPr/>
                    <a:lstStyle/>
                    <a:p>
                      <a:r>
                        <a:rPr lang="sr-Cyrl-RS" sz="1200" dirty="0" smtClean="0"/>
                        <a:t>Економија/екологија</a:t>
                      </a:r>
                      <a:endParaRPr lang="en-US" sz="1200" dirty="0"/>
                    </a:p>
                  </a:txBody>
                  <a:tcPr anchor="ctr"/>
                </a:tc>
                <a:tc>
                  <a:txBody>
                    <a:bodyPr/>
                    <a:lstStyle/>
                    <a:p>
                      <a:r>
                        <a:rPr lang="sr-Cyrl-RS" sz="1200" dirty="0" smtClean="0"/>
                        <a:t>Укупна материјална штета</a:t>
                      </a:r>
                      <a:endParaRPr lang="en-US" sz="1200" dirty="0"/>
                    </a:p>
                  </a:txBody>
                  <a:tcPr anchor="ctr"/>
                </a:tc>
                <a:extLst>
                  <a:ext uri="{0D108BD9-81ED-4DB2-BD59-A6C34878D82A}">
                    <a16:rowId xmlns:a16="http://schemas.microsoft.com/office/drawing/2014/main" xmlns="" val="10002"/>
                  </a:ext>
                </a:extLst>
              </a:tr>
              <a:tr h="370840">
                <a:tc>
                  <a:txBody>
                    <a:bodyPr/>
                    <a:lstStyle/>
                    <a:p>
                      <a:r>
                        <a:rPr lang="sr-Cyrl-RS" sz="1200" dirty="0" smtClean="0"/>
                        <a:t>Друштвена стабилност</a:t>
                      </a:r>
                      <a:endParaRPr lang="en-US" sz="1200" dirty="0"/>
                    </a:p>
                  </a:txBody>
                  <a:tcPr anchor="ctr"/>
                </a:tc>
                <a:tc>
                  <a:txBody>
                    <a:bodyPr/>
                    <a:lstStyle/>
                    <a:p>
                      <a:r>
                        <a:rPr lang="ru-RU" sz="1200" dirty="0" smtClean="0"/>
                        <a:t>1.</a:t>
                      </a:r>
                      <a:r>
                        <a:rPr lang="ru-RU" sz="1200" baseline="0" dirty="0" smtClean="0"/>
                        <a:t> </a:t>
                      </a:r>
                      <a:r>
                        <a:rPr lang="ru-RU" sz="1200" dirty="0" smtClean="0"/>
                        <a:t>Укупна материјална штета на објектима и инфраструктури од посебног значаја (критичној инфраструктури);</a:t>
                      </a:r>
                    </a:p>
                    <a:p>
                      <a:r>
                        <a:rPr lang="ru-RU" sz="1200" dirty="0" smtClean="0"/>
                        <a:t>2. Укупна материјална штета на установама/грађевинама јавног друштвеног значаја</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32176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787276194"/>
              </p:ext>
            </p:extLst>
          </p:nvPr>
        </p:nvGraphicFramePr>
        <p:xfrm>
          <a:off x="1627464" y="177800"/>
          <a:ext cx="10564536" cy="1568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129638" y="1521130"/>
            <a:ext cx="4317207"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ru-RU" sz="2800" b="1" dirty="0"/>
              <a:t>Процена вероватноће</a:t>
            </a:r>
          </a:p>
        </p:txBody>
      </p:sp>
      <p:graphicFrame>
        <p:nvGraphicFramePr>
          <p:cNvPr id="8" name="Diagram 7"/>
          <p:cNvGraphicFramePr/>
          <p:nvPr>
            <p:extLst>
              <p:ext uri="{D42A27DB-BD31-4B8C-83A1-F6EECF244321}">
                <p14:modId xmlns:p14="http://schemas.microsoft.com/office/powerpoint/2010/main" val="2506235807"/>
              </p:ext>
            </p:extLst>
          </p:nvPr>
        </p:nvGraphicFramePr>
        <p:xfrm>
          <a:off x="1627464" y="2443405"/>
          <a:ext cx="10461072" cy="12003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82545114"/>
              </p:ext>
            </p:extLst>
          </p:nvPr>
        </p:nvGraphicFramePr>
        <p:xfrm>
          <a:off x="2546991" y="4042789"/>
          <a:ext cx="8184198" cy="2595880"/>
        </p:xfrm>
        <a:graphic>
          <a:graphicData uri="http://schemas.openxmlformats.org/drawingml/2006/table">
            <a:tbl>
              <a:tblPr firstRow="1" bandRow="1">
                <a:tableStyleId>{00A15C55-8517-42AA-B614-E9B94910E393}</a:tableStyleId>
              </a:tblPr>
              <a:tblGrid>
                <a:gridCol w="1241743">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gridCol w="2878455">
                  <a:extLst>
                    <a:ext uri="{9D8B030D-6E8A-4147-A177-3AD203B41FA5}">
                      <a16:colId xmlns:a16="http://schemas.microsoft.com/office/drawing/2014/main" xmlns="" val="20003"/>
                    </a:ext>
                  </a:extLst>
                </a:gridCol>
              </a:tblGrid>
              <a:tr h="370840">
                <a:tc rowSpan="2">
                  <a:txBody>
                    <a:bodyPr/>
                    <a:lstStyle/>
                    <a:p>
                      <a:pPr algn="ctr"/>
                      <a:r>
                        <a:rPr lang="sr-Cyrl-RS" sz="1400" dirty="0" smtClean="0"/>
                        <a:t>Категорија</a:t>
                      </a:r>
                      <a:endParaRPr lang="en-US" sz="1400" dirty="0"/>
                    </a:p>
                  </a:txBody>
                  <a:tcPr anchor="ctr"/>
                </a:tc>
                <a:tc gridSpan="3">
                  <a:txBody>
                    <a:bodyPr/>
                    <a:lstStyle/>
                    <a:p>
                      <a:pPr algn="ctr"/>
                      <a:r>
                        <a:rPr lang="sr-Cyrl-RS" sz="1400" dirty="0" smtClean="0"/>
                        <a:t>Вероватноћа или учесталост</a:t>
                      </a:r>
                      <a:endParaRPr lang="en-US" sz="1400" dirty="0"/>
                    </a:p>
                  </a:txBody>
                  <a:tcPr anchor="ct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xmlns="" val="10000"/>
                  </a:ext>
                </a:extLst>
              </a:tr>
              <a:tr h="370840">
                <a:tc vMerge="1">
                  <a:txBody>
                    <a:bodyPr/>
                    <a:lstStyle/>
                    <a:p>
                      <a:endParaRPr lang="en-US"/>
                    </a:p>
                  </a:txBody>
                  <a:tcPr/>
                </a:tc>
                <a:tc>
                  <a:txBody>
                    <a:bodyPr/>
                    <a:lstStyle/>
                    <a:p>
                      <a:pPr algn="ctr"/>
                      <a:r>
                        <a:rPr lang="sr-Cyrl-RS" sz="1400" dirty="0" smtClean="0"/>
                        <a:t>Квалитативно</a:t>
                      </a:r>
                      <a:endParaRPr lang="en-US" sz="1400" b="1" dirty="0"/>
                    </a:p>
                  </a:txBody>
                  <a:tcPr anchor="ctr"/>
                </a:tc>
                <a:tc>
                  <a:txBody>
                    <a:bodyPr/>
                    <a:lstStyle/>
                    <a:p>
                      <a:pPr algn="ctr"/>
                      <a:r>
                        <a:rPr lang="sr-Cyrl-RS" sz="1400" dirty="0" smtClean="0"/>
                        <a:t>Вероватноћа</a:t>
                      </a:r>
                      <a:endParaRPr lang="en-US" sz="1400" b="1" dirty="0"/>
                    </a:p>
                  </a:txBody>
                  <a:tcPr anchor="ctr"/>
                </a:tc>
                <a:tc>
                  <a:txBody>
                    <a:bodyPr/>
                    <a:lstStyle/>
                    <a:p>
                      <a:pPr algn="ctr"/>
                      <a:r>
                        <a:rPr lang="sr-Cyrl-RS" sz="1400" dirty="0" smtClean="0"/>
                        <a:t>Учесталост</a:t>
                      </a:r>
                      <a:endParaRPr lang="en-US" sz="1400" b="1" dirty="0"/>
                    </a:p>
                  </a:txBody>
                  <a:tcPr anchor="ctr"/>
                </a:tc>
                <a:extLst>
                  <a:ext uri="{0D108BD9-81ED-4DB2-BD59-A6C34878D82A}">
                    <a16:rowId xmlns:a16="http://schemas.microsoft.com/office/drawing/2014/main" xmlns="" val="10001"/>
                  </a:ext>
                </a:extLst>
              </a:tr>
              <a:tr h="370840">
                <a:tc>
                  <a:txBody>
                    <a:bodyPr/>
                    <a:lstStyle/>
                    <a:p>
                      <a:pPr algn="ctr"/>
                      <a:r>
                        <a:rPr lang="sr-Cyrl-RS" sz="1400" dirty="0" smtClean="0"/>
                        <a:t>1</a:t>
                      </a:r>
                      <a:endParaRPr lang="en-US" sz="1400" dirty="0"/>
                    </a:p>
                  </a:txBody>
                  <a:tcPr anchor="ctr"/>
                </a:tc>
                <a:tc>
                  <a:txBody>
                    <a:bodyPr/>
                    <a:lstStyle/>
                    <a:p>
                      <a:pPr marL="32385" algn="ctr">
                        <a:spcBef>
                          <a:spcPts val="90"/>
                        </a:spcBef>
                        <a:spcAft>
                          <a:spcPts val="0"/>
                        </a:spcAft>
                      </a:pPr>
                      <a:r>
                        <a:rPr lang="sr-Cyrl-RS" sz="1400">
                          <a:effectLst/>
                        </a:rPr>
                        <a:t>Зане</a:t>
                      </a:r>
                      <a:r>
                        <a:rPr lang="sr-Cyrl-RS" sz="1400" spc="-5">
                          <a:effectLst/>
                        </a:rPr>
                        <a:t>м</a:t>
                      </a:r>
                      <a:r>
                        <a:rPr lang="sr-Cyrl-RS" sz="1400">
                          <a:effectLst/>
                        </a:rPr>
                        <a:t>арљи</a:t>
                      </a:r>
                      <a:r>
                        <a:rPr lang="sr-Cyrl-RS" sz="1400" spc="-10">
                          <a:effectLst/>
                        </a:rPr>
                        <a:t>в</a:t>
                      </a:r>
                      <a:r>
                        <a:rPr lang="sr-Cyrl-RS" sz="1400">
                          <a:effectLst/>
                        </a:rPr>
                        <a:t>а</a:t>
                      </a:r>
                      <a:endParaRPr lang="en-US" sz="280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182245" algn="ctr">
                        <a:spcBef>
                          <a:spcPts val="90"/>
                        </a:spcBef>
                        <a:spcAft>
                          <a:spcPts val="0"/>
                        </a:spcAft>
                      </a:pPr>
                      <a:r>
                        <a:rPr lang="sr-Cyrl-RS" sz="1400" dirty="0">
                          <a:effectLst/>
                        </a:rPr>
                        <a:t>&lt; 1 %</a:t>
                      </a:r>
                      <a:endParaRPr lang="en-US" sz="28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32385" marR="110490" algn="ctr">
                        <a:lnSpc>
                          <a:spcPts val="800"/>
                        </a:lnSpc>
                        <a:spcBef>
                          <a:spcPts val="100"/>
                        </a:spcBef>
                        <a:spcAft>
                          <a:spcPts val="0"/>
                        </a:spcAft>
                      </a:pPr>
                      <a:r>
                        <a:rPr lang="sr-Cyrl-RS" sz="1400" dirty="0">
                          <a:effectLst/>
                        </a:rPr>
                        <a:t>1 догађај у 100 </a:t>
                      </a:r>
                      <a:r>
                        <a:rPr lang="sr-Cyrl-RS" sz="1400" spc="-20" dirty="0">
                          <a:effectLst/>
                        </a:rPr>
                        <a:t>г</a:t>
                      </a:r>
                      <a:r>
                        <a:rPr lang="sr-Cyrl-RS" sz="1400" spc="-25" dirty="0">
                          <a:effectLst/>
                        </a:rPr>
                        <a:t>о</a:t>
                      </a:r>
                      <a:r>
                        <a:rPr lang="sr-Cyrl-RS" sz="1400" dirty="0">
                          <a:effectLst/>
                        </a:rPr>
                        <a:t>дина и ређе</a:t>
                      </a:r>
                      <a:endParaRPr lang="en-US" sz="2800" dirty="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2"/>
                  </a:ext>
                </a:extLst>
              </a:tr>
              <a:tr h="370840">
                <a:tc>
                  <a:txBody>
                    <a:bodyPr/>
                    <a:lstStyle/>
                    <a:p>
                      <a:pPr algn="ctr"/>
                      <a:r>
                        <a:rPr lang="sr-Cyrl-RS" sz="1400" dirty="0" smtClean="0"/>
                        <a:t>2</a:t>
                      </a:r>
                      <a:endParaRPr lang="en-US" sz="1400" dirty="0"/>
                    </a:p>
                  </a:txBody>
                  <a:tcPr anchor="ctr"/>
                </a:tc>
                <a:tc>
                  <a:txBody>
                    <a:bodyPr/>
                    <a:lstStyle/>
                    <a:p>
                      <a:pPr marL="32385" algn="ctr">
                        <a:spcBef>
                          <a:spcPts val="90"/>
                        </a:spcBef>
                        <a:spcAft>
                          <a:spcPts val="0"/>
                        </a:spcAft>
                      </a:pPr>
                      <a:r>
                        <a:rPr lang="sr-Cyrl-RS" sz="1400" dirty="0">
                          <a:effectLst/>
                        </a:rPr>
                        <a:t>М</a:t>
                      </a:r>
                      <a:r>
                        <a:rPr lang="sr-Cyrl-RS" sz="1400" spc="5" dirty="0">
                          <a:effectLst/>
                        </a:rPr>
                        <a:t>а</a:t>
                      </a:r>
                      <a:r>
                        <a:rPr lang="sr-Cyrl-RS" sz="1400" dirty="0">
                          <a:effectLst/>
                        </a:rPr>
                        <a:t>ла</a:t>
                      </a:r>
                      <a:endParaRPr lang="en-US" sz="28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159385" algn="ctr">
                        <a:spcBef>
                          <a:spcPts val="90"/>
                        </a:spcBef>
                        <a:spcAft>
                          <a:spcPts val="0"/>
                        </a:spcAft>
                      </a:pPr>
                      <a:r>
                        <a:rPr lang="sr-Cyrl-RS" sz="1400" dirty="0">
                          <a:effectLst/>
                        </a:rPr>
                        <a:t>1 </a:t>
                      </a:r>
                      <a:r>
                        <a:rPr lang="sr-Cyrl-RS" sz="1400" dirty="0" smtClean="0">
                          <a:effectLst/>
                        </a:rPr>
                        <a:t>5 </a:t>
                      </a:r>
                      <a:r>
                        <a:rPr lang="sr-Cyrl-RS" sz="1400" dirty="0">
                          <a:effectLst/>
                        </a:rPr>
                        <a:t>%</a:t>
                      </a:r>
                      <a:endParaRPr lang="en-US" sz="28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32385" marR="165735" algn="ctr">
                        <a:lnSpc>
                          <a:spcPts val="800"/>
                        </a:lnSpc>
                        <a:spcBef>
                          <a:spcPts val="100"/>
                        </a:spcBef>
                        <a:spcAft>
                          <a:spcPts val="0"/>
                        </a:spcAft>
                      </a:pPr>
                      <a:r>
                        <a:rPr lang="sr-Cyrl-RS" sz="1400" dirty="0">
                          <a:effectLst/>
                        </a:rPr>
                        <a:t>1 догађај у 20 до 100 </a:t>
                      </a:r>
                      <a:r>
                        <a:rPr lang="sr-Cyrl-RS" sz="1400" spc="-20" dirty="0">
                          <a:effectLst/>
                        </a:rPr>
                        <a:t>г</a:t>
                      </a:r>
                      <a:r>
                        <a:rPr lang="sr-Cyrl-RS" sz="1400" spc="-25" dirty="0">
                          <a:effectLst/>
                        </a:rPr>
                        <a:t>о</a:t>
                      </a:r>
                      <a:r>
                        <a:rPr lang="sr-Cyrl-RS" sz="1400" dirty="0">
                          <a:effectLst/>
                        </a:rPr>
                        <a:t>дина</a:t>
                      </a:r>
                      <a:endParaRPr lang="en-US" sz="2800" dirty="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3"/>
                  </a:ext>
                </a:extLst>
              </a:tr>
              <a:tr h="370840">
                <a:tc>
                  <a:txBody>
                    <a:bodyPr/>
                    <a:lstStyle/>
                    <a:p>
                      <a:pPr algn="ctr"/>
                      <a:r>
                        <a:rPr lang="sr-Cyrl-RS" sz="1400" dirty="0" smtClean="0"/>
                        <a:t>3</a:t>
                      </a:r>
                      <a:endParaRPr lang="en-US" sz="1400" dirty="0"/>
                    </a:p>
                  </a:txBody>
                  <a:tcPr anchor="ctr"/>
                </a:tc>
                <a:tc>
                  <a:txBody>
                    <a:bodyPr/>
                    <a:lstStyle/>
                    <a:p>
                      <a:pPr marL="32385" algn="ctr">
                        <a:spcBef>
                          <a:spcPts val="90"/>
                        </a:spcBef>
                        <a:spcAft>
                          <a:spcPts val="0"/>
                        </a:spcAft>
                      </a:pPr>
                      <a:r>
                        <a:rPr lang="sr-Cyrl-RS" sz="1400">
                          <a:effectLst/>
                        </a:rPr>
                        <a:t>Ср</a:t>
                      </a:r>
                      <a:r>
                        <a:rPr lang="sr-Cyrl-RS" sz="1400" spc="-10">
                          <a:effectLst/>
                        </a:rPr>
                        <a:t>е</a:t>
                      </a:r>
                      <a:r>
                        <a:rPr lang="sr-Cyrl-RS" sz="1400" spc="-5">
                          <a:effectLst/>
                        </a:rPr>
                        <a:t>д</a:t>
                      </a:r>
                      <a:r>
                        <a:rPr lang="sr-Cyrl-RS" sz="1400">
                          <a:effectLst/>
                        </a:rPr>
                        <a:t>ња</a:t>
                      </a:r>
                      <a:endParaRPr lang="en-US" sz="280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137160" algn="ctr">
                        <a:spcBef>
                          <a:spcPts val="90"/>
                        </a:spcBef>
                        <a:spcAft>
                          <a:spcPts val="0"/>
                        </a:spcAft>
                      </a:pPr>
                      <a:r>
                        <a:rPr lang="sr-Cyrl-RS" sz="1400" dirty="0">
                          <a:effectLst/>
                        </a:rPr>
                        <a:t>6 </a:t>
                      </a:r>
                      <a:r>
                        <a:rPr lang="sr-Cyrl-RS" sz="1400" dirty="0" smtClean="0">
                          <a:effectLst/>
                        </a:rPr>
                        <a:t>50 </a:t>
                      </a:r>
                      <a:r>
                        <a:rPr lang="sr-Cyrl-RS" sz="1400" dirty="0">
                          <a:effectLst/>
                        </a:rPr>
                        <a:t>%</a:t>
                      </a:r>
                      <a:endParaRPr lang="en-US" sz="28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32385" algn="ctr">
                        <a:spcBef>
                          <a:spcPts val="90"/>
                        </a:spcBef>
                        <a:spcAft>
                          <a:spcPts val="0"/>
                        </a:spcAft>
                      </a:pPr>
                      <a:r>
                        <a:rPr lang="sr-Cyrl-RS" sz="1400" dirty="0">
                          <a:effectLst/>
                        </a:rPr>
                        <a:t>1</a:t>
                      </a:r>
                      <a:r>
                        <a:rPr lang="sr-Cyrl-RS" sz="1400" spc="-40" dirty="0">
                          <a:effectLst/>
                        </a:rPr>
                        <a:t> </a:t>
                      </a:r>
                      <a:r>
                        <a:rPr lang="sr-Cyrl-RS" sz="1400" spc="-20" dirty="0">
                          <a:effectLst/>
                        </a:rPr>
                        <a:t>догађа</a:t>
                      </a:r>
                      <a:r>
                        <a:rPr lang="sr-Cyrl-RS" sz="1400" dirty="0">
                          <a:effectLst/>
                        </a:rPr>
                        <a:t>ј</a:t>
                      </a:r>
                      <a:r>
                        <a:rPr lang="sr-Cyrl-RS" sz="1400" spc="-40" dirty="0">
                          <a:effectLst/>
                        </a:rPr>
                        <a:t> </a:t>
                      </a:r>
                      <a:r>
                        <a:rPr lang="sr-Cyrl-RS" sz="1400" dirty="0">
                          <a:effectLst/>
                        </a:rPr>
                        <a:t>у</a:t>
                      </a:r>
                      <a:r>
                        <a:rPr lang="sr-Cyrl-RS" sz="1400" spc="-40" dirty="0">
                          <a:effectLst/>
                        </a:rPr>
                        <a:t> </a:t>
                      </a:r>
                      <a:r>
                        <a:rPr lang="sr-Cyrl-RS" sz="1400" dirty="0">
                          <a:effectLst/>
                        </a:rPr>
                        <a:t>2</a:t>
                      </a:r>
                      <a:r>
                        <a:rPr lang="sr-Cyrl-RS" sz="1400" spc="-40" dirty="0">
                          <a:effectLst/>
                        </a:rPr>
                        <a:t> </a:t>
                      </a:r>
                      <a:r>
                        <a:rPr lang="sr-Cyrl-RS" sz="1400" spc="-20" dirty="0">
                          <a:effectLst/>
                        </a:rPr>
                        <a:t>д</a:t>
                      </a:r>
                      <a:r>
                        <a:rPr lang="sr-Cyrl-RS" sz="1400" dirty="0">
                          <a:effectLst/>
                        </a:rPr>
                        <a:t>о</a:t>
                      </a:r>
                      <a:r>
                        <a:rPr lang="sr-Cyrl-RS" sz="1400" spc="-40" dirty="0">
                          <a:effectLst/>
                        </a:rPr>
                        <a:t> </a:t>
                      </a:r>
                      <a:r>
                        <a:rPr lang="sr-Cyrl-RS" sz="1400" spc="-20" dirty="0">
                          <a:effectLst/>
                        </a:rPr>
                        <a:t>2</a:t>
                      </a:r>
                      <a:r>
                        <a:rPr lang="sr-Cyrl-RS" sz="1400" dirty="0">
                          <a:effectLst/>
                        </a:rPr>
                        <a:t>0</a:t>
                      </a:r>
                      <a:r>
                        <a:rPr lang="sr-Cyrl-RS" sz="1400" spc="-40" dirty="0">
                          <a:effectLst/>
                        </a:rPr>
                        <a:t> </a:t>
                      </a:r>
                      <a:r>
                        <a:rPr lang="sr-Cyrl-RS" sz="1400" spc="-35" dirty="0">
                          <a:effectLst/>
                        </a:rPr>
                        <a:t>г</a:t>
                      </a:r>
                      <a:r>
                        <a:rPr lang="sr-Cyrl-RS" sz="1400" spc="-40" dirty="0">
                          <a:effectLst/>
                        </a:rPr>
                        <a:t>о</a:t>
                      </a:r>
                      <a:r>
                        <a:rPr lang="sr-Cyrl-RS" sz="1400" spc="-20" dirty="0">
                          <a:effectLst/>
                        </a:rPr>
                        <a:t>дин</a:t>
                      </a:r>
                      <a:r>
                        <a:rPr lang="sr-Cyrl-RS" sz="1400" dirty="0">
                          <a:effectLst/>
                        </a:rPr>
                        <a:t>а</a:t>
                      </a:r>
                      <a:endParaRPr lang="en-US" sz="2800" dirty="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4"/>
                  </a:ext>
                </a:extLst>
              </a:tr>
              <a:tr h="370840">
                <a:tc>
                  <a:txBody>
                    <a:bodyPr/>
                    <a:lstStyle/>
                    <a:p>
                      <a:pPr algn="ctr"/>
                      <a:r>
                        <a:rPr lang="sr-Cyrl-RS" sz="1400" dirty="0" smtClean="0"/>
                        <a:t>4</a:t>
                      </a:r>
                      <a:endParaRPr lang="en-US" sz="1400" dirty="0"/>
                    </a:p>
                  </a:txBody>
                  <a:tcPr anchor="ctr"/>
                </a:tc>
                <a:tc>
                  <a:txBody>
                    <a:bodyPr/>
                    <a:lstStyle/>
                    <a:p>
                      <a:pPr marL="32385" algn="ctr">
                        <a:spcBef>
                          <a:spcPts val="90"/>
                        </a:spcBef>
                        <a:spcAft>
                          <a:spcPts val="0"/>
                        </a:spcAft>
                      </a:pPr>
                      <a:r>
                        <a:rPr lang="sr-Cyrl-RS" sz="1400">
                          <a:effectLst/>
                        </a:rPr>
                        <a:t>Вели</a:t>
                      </a:r>
                      <a:r>
                        <a:rPr lang="sr-Cyrl-RS" sz="1400" spc="-15">
                          <a:effectLst/>
                        </a:rPr>
                        <a:t>к</a:t>
                      </a:r>
                      <a:r>
                        <a:rPr lang="sr-Cyrl-RS" sz="1400">
                          <a:effectLst/>
                        </a:rPr>
                        <a:t>а</a:t>
                      </a:r>
                      <a:endParaRPr lang="en-US" sz="280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125730" algn="ctr">
                        <a:spcBef>
                          <a:spcPts val="90"/>
                        </a:spcBef>
                        <a:spcAft>
                          <a:spcPts val="0"/>
                        </a:spcAft>
                      </a:pPr>
                      <a:r>
                        <a:rPr lang="sr-Cyrl-RS" sz="1400" dirty="0" smtClean="0">
                          <a:effectLst/>
                        </a:rPr>
                        <a:t>5198 </a:t>
                      </a:r>
                      <a:r>
                        <a:rPr lang="sr-Cyrl-RS" sz="1400" dirty="0">
                          <a:effectLst/>
                        </a:rPr>
                        <a:t>%</a:t>
                      </a:r>
                      <a:endParaRPr lang="en-US" sz="28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32385" algn="ctr">
                        <a:spcBef>
                          <a:spcPts val="90"/>
                        </a:spcBef>
                        <a:spcAft>
                          <a:spcPts val="0"/>
                        </a:spcAft>
                      </a:pPr>
                      <a:r>
                        <a:rPr lang="sr-Cyrl-RS" sz="1400" dirty="0">
                          <a:effectLst/>
                        </a:rPr>
                        <a:t>1</a:t>
                      </a:r>
                      <a:r>
                        <a:rPr lang="sr-Cyrl-RS" sz="1400" spc="-10" dirty="0">
                          <a:effectLst/>
                        </a:rPr>
                        <a:t> </a:t>
                      </a:r>
                      <a:r>
                        <a:rPr lang="sr-Cyrl-RS" sz="1400" spc="-5" dirty="0">
                          <a:effectLst/>
                        </a:rPr>
                        <a:t>догађа</a:t>
                      </a:r>
                      <a:r>
                        <a:rPr lang="sr-Cyrl-RS" sz="1400" dirty="0">
                          <a:effectLst/>
                        </a:rPr>
                        <a:t>ј</a:t>
                      </a:r>
                      <a:r>
                        <a:rPr lang="sr-Cyrl-RS" sz="1400" spc="-10" dirty="0">
                          <a:effectLst/>
                        </a:rPr>
                        <a:t> </a:t>
                      </a:r>
                      <a:r>
                        <a:rPr lang="sr-Cyrl-RS" sz="1400" dirty="0">
                          <a:effectLst/>
                        </a:rPr>
                        <a:t>у</a:t>
                      </a:r>
                      <a:r>
                        <a:rPr lang="sr-Cyrl-RS" sz="1400" spc="-10" dirty="0">
                          <a:effectLst/>
                        </a:rPr>
                        <a:t> </a:t>
                      </a:r>
                      <a:r>
                        <a:rPr lang="sr-Cyrl-RS" sz="1400" dirty="0">
                          <a:effectLst/>
                        </a:rPr>
                        <a:t>1</a:t>
                      </a:r>
                      <a:r>
                        <a:rPr lang="sr-Cyrl-RS" sz="1400" spc="-10" dirty="0">
                          <a:effectLst/>
                        </a:rPr>
                        <a:t> </a:t>
                      </a:r>
                      <a:r>
                        <a:rPr lang="sr-Cyrl-RS" sz="1400" spc="-5" dirty="0">
                          <a:effectLst/>
                        </a:rPr>
                        <a:t>д</a:t>
                      </a:r>
                      <a:r>
                        <a:rPr lang="sr-Cyrl-RS" sz="1400" dirty="0">
                          <a:effectLst/>
                        </a:rPr>
                        <a:t>о</a:t>
                      </a:r>
                      <a:r>
                        <a:rPr lang="sr-Cyrl-RS" sz="1400" spc="-10" dirty="0">
                          <a:effectLst/>
                        </a:rPr>
                        <a:t> </a:t>
                      </a:r>
                      <a:r>
                        <a:rPr lang="sr-Cyrl-RS" sz="1400" dirty="0">
                          <a:effectLst/>
                        </a:rPr>
                        <a:t>2</a:t>
                      </a:r>
                      <a:r>
                        <a:rPr lang="sr-Cyrl-RS" sz="1400" spc="-10" dirty="0">
                          <a:effectLst/>
                        </a:rPr>
                        <a:t> </a:t>
                      </a:r>
                      <a:r>
                        <a:rPr lang="sr-Cyrl-RS" sz="1400" spc="-25" dirty="0">
                          <a:effectLst/>
                        </a:rPr>
                        <a:t>го</a:t>
                      </a:r>
                      <a:r>
                        <a:rPr lang="sr-Cyrl-RS" sz="1400" spc="-5" dirty="0">
                          <a:effectLst/>
                        </a:rPr>
                        <a:t>дин</a:t>
                      </a:r>
                      <a:r>
                        <a:rPr lang="sr-Cyrl-RS" sz="1400" dirty="0">
                          <a:effectLst/>
                        </a:rPr>
                        <a:t>е</a:t>
                      </a:r>
                      <a:endParaRPr lang="en-US" sz="2800" dirty="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5"/>
                  </a:ext>
                </a:extLst>
              </a:tr>
              <a:tr h="370840">
                <a:tc>
                  <a:txBody>
                    <a:bodyPr/>
                    <a:lstStyle/>
                    <a:p>
                      <a:pPr algn="ctr"/>
                      <a:r>
                        <a:rPr lang="sr-Cyrl-RS" sz="1400" dirty="0" smtClean="0"/>
                        <a:t>5</a:t>
                      </a:r>
                      <a:endParaRPr lang="en-US" sz="1400" dirty="0"/>
                    </a:p>
                  </a:txBody>
                  <a:tcPr anchor="ctr"/>
                </a:tc>
                <a:tc>
                  <a:txBody>
                    <a:bodyPr/>
                    <a:lstStyle/>
                    <a:p>
                      <a:pPr marL="32385" algn="ctr">
                        <a:spcBef>
                          <a:spcPts val="90"/>
                        </a:spcBef>
                        <a:spcAft>
                          <a:spcPts val="0"/>
                        </a:spcAft>
                      </a:pPr>
                      <a:r>
                        <a:rPr lang="sr-Cyrl-RS" sz="1400" dirty="0">
                          <a:effectLst/>
                        </a:rPr>
                        <a:t>Изрази</a:t>
                      </a:r>
                      <a:r>
                        <a:rPr lang="sr-Cyrl-RS" sz="1400" spc="-10" dirty="0">
                          <a:effectLst/>
                        </a:rPr>
                        <a:t>т</a:t>
                      </a:r>
                      <a:r>
                        <a:rPr lang="sr-Cyrl-RS" sz="1400" dirty="0">
                          <a:effectLst/>
                        </a:rPr>
                        <a:t>о </a:t>
                      </a:r>
                      <a:r>
                        <a:rPr lang="sr-Cyrl-RS" sz="1400" spc="-5" dirty="0">
                          <a:effectLst/>
                        </a:rPr>
                        <a:t>в</a:t>
                      </a:r>
                      <a:r>
                        <a:rPr lang="sr-Cyrl-RS" sz="1400" dirty="0">
                          <a:effectLst/>
                        </a:rPr>
                        <a:t>ели</a:t>
                      </a:r>
                      <a:r>
                        <a:rPr lang="sr-Cyrl-RS" sz="1400" spc="-15" dirty="0">
                          <a:effectLst/>
                        </a:rPr>
                        <a:t>к</a:t>
                      </a:r>
                      <a:r>
                        <a:rPr lang="sr-Cyrl-RS" sz="1400" dirty="0">
                          <a:effectLst/>
                        </a:rPr>
                        <a:t>а</a:t>
                      </a:r>
                      <a:endParaRPr lang="en-US" sz="28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160020" algn="ctr">
                        <a:spcBef>
                          <a:spcPts val="90"/>
                        </a:spcBef>
                        <a:spcAft>
                          <a:spcPts val="0"/>
                        </a:spcAft>
                      </a:pPr>
                      <a:r>
                        <a:rPr lang="sr-Cyrl-RS" sz="1400" dirty="0">
                          <a:effectLst/>
                        </a:rPr>
                        <a:t>&gt; 98 %</a:t>
                      </a:r>
                      <a:endParaRPr lang="en-US" sz="28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32385" marR="86360" algn="ctr">
                        <a:lnSpc>
                          <a:spcPts val="800"/>
                        </a:lnSpc>
                        <a:spcBef>
                          <a:spcPts val="100"/>
                        </a:spcBef>
                        <a:spcAft>
                          <a:spcPts val="0"/>
                        </a:spcAft>
                      </a:pPr>
                      <a:r>
                        <a:rPr lang="sr-Cyrl-RS" sz="1400" dirty="0">
                          <a:effectLst/>
                        </a:rPr>
                        <a:t>1 догађај </a:t>
                      </a:r>
                      <a:r>
                        <a:rPr lang="sr-Cyrl-RS" sz="1400" spc="-20" dirty="0">
                          <a:effectLst/>
                        </a:rPr>
                        <a:t>г</a:t>
                      </a:r>
                      <a:r>
                        <a:rPr lang="sr-Cyrl-RS" sz="1400" spc="-25" dirty="0">
                          <a:effectLst/>
                        </a:rPr>
                        <a:t>о</a:t>
                      </a:r>
                      <a:r>
                        <a:rPr lang="sr-Cyrl-RS" sz="1400" dirty="0">
                          <a:effectLst/>
                        </a:rPr>
                        <a:t>дишње или чешће</a:t>
                      </a:r>
                      <a:endParaRPr lang="en-US" sz="2800" dirty="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40003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498633277"/>
              </p:ext>
            </p:extLst>
          </p:nvPr>
        </p:nvGraphicFramePr>
        <p:xfrm>
          <a:off x="1627464" y="177800"/>
          <a:ext cx="10564536" cy="1568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129638" y="1521130"/>
            <a:ext cx="3945311"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ru-RU" sz="2800" b="1" dirty="0"/>
              <a:t>Процена </a:t>
            </a:r>
            <a:r>
              <a:rPr lang="ru-RU" sz="2800" b="1" dirty="0" smtClean="0"/>
              <a:t>последица</a:t>
            </a:r>
            <a:endParaRPr lang="ru-RU" sz="2800" b="1" dirty="0"/>
          </a:p>
        </p:txBody>
      </p:sp>
      <p:graphicFrame>
        <p:nvGraphicFramePr>
          <p:cNvPr id="8" name="Diagram 7"/>
          <p:cNvGraphicFramePr/>
          <p:nvPr>
            <p:extLst>
              <p:ext uri="{D42A27DB-BD31-4B8C-83A1-F6EECF244321}">
                <p14:modId xmlns:p14="http://schemas.microsoft.com/office/powerpoint/2010/main" val="1419123231"/>
              </p:ext>
            </p:extLst>
          </p:nvPr>
        </p:nvGraphicFramePr>
        <p:xfrm>
          <a:off x="1627464" y="2443405"/>
          <a:ext cx="10461072" cy="12003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899430829"/>
              </p:ext>
            </p:extLst>
          </p:nvPr>
        </p:nvGraphicFramePr>
        <p:xfrm>
          <a:off x="194661" y="3984066"/>
          <a:ext cx="5406073" cy="2595880"/>
        </p:xfrm>
        <a:graphic>
          <a:graphicData uri="http://schemas.openxmlformats.org/drawingml/2006/table">
            <a:tbl>
              <a:tblPr firstRow="1" bandRow="1">
                <a:tableStyleId>{00A15C55-8517-42AA-B614-E9B94910E393}</a:tableStyleId>
              </a:tblPr>
              <a:tblGrid>
                <a:gridCol w="1241743">
                  <a:extLst>
                    <a:ext uri="{9D8B030D-6E8A-4147-A177-3AD203B41FA5}">
                      <a16:colId xmlns:a16="http://schemas.microsoft.com/office/drawing/2014/main" xmlns="" val="20000"/>
                    </a:ext>
                  </a:extLst>
                </a:gridCol>
                <a:gridCol w="213233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370840">
                <a:tc rowSpan="2">
                  <a:txBody>
                    <a:bodyPr/>
                    <a:lstStyle/>
                    <a:p>
                      <a:pPr algn="ctr"/>
                      <a:r>
                        <a:rPr lang="sr-Cyrl-RS" sz="1400" dirty="0" smtClean="0"/>
                        <a:t>Категорија</a:t>
                      </a:r>
                      <a:endParaRPr lang="en-US" sz="1400" dirty="0"/>
                    </a:p>
                  </a:txBody>
                  <a:tcPr anchor="ctr"/>
                </a:tc>
                <a:tc gridSpan="2">
                  <a:txBody>
                    <a:bodyPr/>
                    <a:lstStyle/>
                    <a:p>
                      <a:pPr algn="ctr"/>
                      <a:r>
                        <a:rPr lang="ru-RU" sz="1400" dirty="0" smtClean="0"/>
                        <a:t>Последице по </a:t>
                      </a:r>
                      <a:r>
                        <a:rPr lang="ru-RU" sz="1400" dirty="0" smtClean="0">
                          <a:solidFill>
                            <a:srgbClr val="FFFF00"/>
                          </a:solidFill>
                        </a:rPr>
                        <a:t>живот и здравље људи</a:t>
                      </a:r>
                      <a:endParaRPr lang="en-US" sz="1400" dirty="0">
                        <a:solidFill>
                          <a:srgbClr val="FFFF00"/>
                        </a:solidFill>
                      </a:endParaRPr>
                    </a:p>
                  </a:txBody>
                  <a:tcPr anchor="ctr"/>
                </a:tc>
                <a:tc hMerge="1">
                  <a:txBody>
                    <a:bodyPr/>
                    <a:lstStyle/>
                    <a:p>
                      <a:endParaRPr lang="en-US"/>
                    </a:p>
                  </a:txBody>
                  <a:tcPr/>
                </a:tc>
                <a:extLst>
                  <a:ext uri="{0D108BD9-81ED-4DB2-BD59-A6C34878D82A}">
                    <a16:rowId xmlns:a16="http://schemas.microsoft.com/office/drawing/2014/main" xmlns="" val="10000"/>
                  </a:ext>
                </a:extLst>
              </a:tr>
              <a:tr h="370840">
                <a:tc vMerge="1">
                  <a:txBody>
                    <a:bodyPr/>
                    <a:lstStyle/>
                    <a:p>
                      <a:endParaRPr lang="en-US"/>
                    </a:p>
                  </a:txBody>
                  <a:tcPr/>
                </a:tc>
                <a:tc>
                  <a:txBody>
                    <a:bodyPr/>
                    <a:lstStyle/>
                    <a:p>
                      <a:pPr algn="ctr"/>
                      <a:r>
                        <a:rPr lang="sr-Cyrl-RS" sz="1400" dirty="0" smtClean="0"/>
                        <a:t>Величина последица</a:t>
                      </a:r>
                      <a:endParaRPr lang="en-US" sz="1400" b="1" dirty="0"/>
                    </a:p>
                  </a:txBody>
                  <a:tcPr anchor="ctr"/>
                </a:tc>
                <a:tc>
                  <a:txBody>
                    <a:bodyPr/>
                    <a:lstStyle/>
                    <a:p>
                      <a:pPr algn="ctr"/>
                      <a:r>
                        <a:rPr lang="sr-Cyrl-RS" sz="1400" dirty="0" smtClean="0"/>
                        <a:t>Критеријум</a:t>
                      </a:r>
                      <a:endParaRPr lang="en-US" sz="1400" b="1" dirty="0"/>
                    </a:p>
                  </a:txBody>
                  <a:tcPr anchor="ctr"/>
                </a:tc>
                <a:extLst>
                  <a:ext uri="{0D108BD9-81ED-4DB2-BD59-A6C34878D82A}">
                    <a16:rowId xmlns:a16="http://schemas.microsoft.com/office/drawing/2014/main" xmlns="" val="10001"/>
                  </a:ext>
                </a:extLst>
              </a:tr>
              <a:tr h="370840">
                <a:tc>
                  <a:txBody>
                    <a:bodyPr/>
                    <a:lstStyle/>
                    <a:p>
                      <a:pPr algn="ctr"/>
                      <a:r>
                        <a:rPr lang="sr-Cyrl-RS" sz="1400" dirty="0" smtClean="0"/>
                        <a:t>1</a:t>
                      </a:r>
                      <a:endParaRPr lang="en-US" sz="1400" dirty="0"/>
                    </a:p>
                  </a:txBody>
                  <a:tcPr anchor="ctr"/>
                </a:tc>
                <a:tc>
                  <a:txBody>
                    <a:bodyPr/>
                    <a:lstStyle/>
                    <a:p>
                      <a:pPr marL="32385" algn="ctr">
                        <a:spcBef>
                          <a:spcPts val="30"/>
                        </a:spcBef>
                        <a:spcAft>
                          <a:spcPts val="0"/>
                        </a:spcAft>
                      </a:pPr>
                      <a:r>
                        <a:rPr lang="sr-Cyrl-RS" sz="1400">
                          <a:solidFill>
                            <a:srgbClr val="231F20"/>
                          </a:solidFill>
                          <a:effectLst/>
                          <a:latin typeface="+mj-lt"/>
                          <a:ea typeface="Times New Roman" panose="02020603050405020304" pitchFamily="18" charset="0"/>
                          <a:cs typeface="Times New Roman" panose="02020603050405020304" pitchFamily="18" charset="0"/>
                        </a:rPr>
                        <a:t>Мини</a:t>
                      </a:r>
                      <a:r>
                        <a:rPr lang="sr-Cyrl-RS" sz="1400" spc="-5">
                          <a:solidFill>
                            <a:srgbClr val="231F20"/>
                          </a:solidFill>
                          <a:effectLst/>
                          <a:latin typeface="+mj-lt"/>
                          <a:ea typeface="Times New Roman" panose="02020603050405020304" pitchFamily="18" charset="0"/>
                          <a:cs typeface="Times New Roman" panose="02020603050405020304" pitchFamily="18" charset="0"/>
                        </a:rPr>
                        <a:t>м</a:t>
                      </a:r>
                      <a:r>
                        <a:rPr lang="sr-Cyrl-RS" sz="1400" spc="5">
                          <a:solidFill>
                            <a:srgbClr val="231F20"/>
                          </a:solidFill>
                          <a:effectLst/>
                          <a:latin typeface="+mj-lt"/>
                          <a:ea typeface="Times New Roman" panose="02020603050405020304" pitchFamily="18" charset="0"/>
                          <a:cs typeface="Times New Roman" panose="02020603050405020304" pitchFamily="18" charset="0"/>
                        </a:rPr>
                        <a:t>а</a:t>
                      </a:r>
                      <a:r>
                        <a:rPr lang="sr-Cyrl-RS" sz="1400">
                          <a:solidFill>
                            <a:srgbClr val="231F20"/>
                          </a:solidFill>
                          <a:effectLst/>
                          <a:latin typeface="+mj-lt"/>
                          <a:ea typeface="Times New Roman" panose="02020603050405020304" pitchFamily="18" charset="0"/>
                          <a:cs typeface="Times New Roman" panose="02020603050405020304" pitchFamily="18" charset="0"/>
                        </a:rPr>
                        <a:t>лна</a:t>
                      </a:r>
                      <a:endParaRPr lang="en-US" sz="280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320040" marR="320675" algn="ctr">
                        <a:spcBef>
                          <a:spcPts val="30"/>
                        </a:spcBef>
                        <a:spcAft>
                          <a:spcPts val="0"/>
                        </a:spcAft>
                      </a:pPr>
                      <a:r>
                        <a:rPr lang="sr-Cyrl-RS" sz="1400">
                          <a:solidFill>
                            <a:srgbClr val="231F20"/>
                          </a:solidFill>
                          <a:effectLst/>
                          <a:latin typeface="+mj-lt"/>
                          <a:ea typeface="Times New Roman" panose="02020603050405020304" pitchFamily="18" charset="0"/>
                          <a:cs typeface="Times New Roman" panose="02020603050405020304" pitchFamily="18" charset="0"/>
                        </a:rPr>
                        <a:t>&lt;50</a:t>
                      </a:r>
                      <a:endParaRPr lang="en-US" sz="280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2"/>
                  </a:ext>
                </a:extLst>
              </a:tr>
              <a:tr h="370840">
                <a:tc>
                  <a:txBody>
                    <a:bodyPr/>
                    <a:lstStyle/>
                    <a:p>
                      <a:pPr algn="ctr"/>
                      <a:r>
                        <a:rPr lang="sr-Cyrl-RS" sz="1400" dirty="0" smtClean="0"/>
                        <a:t>2</a:t>
                      </a:r>
                      <a:endParaRPr lang="en-US" sz="1400" dirty="0"/>
                    </a:p>
                  </a:txBody>
                  <a:tcPr anchor="ctr"/>
                </a:tc>
                <a:tc>
                  <a:txBody>
                    <a:bodyPr/>
                    <a:lstStyle/>
                    <a:p>
                      <a:pPr marL="32385" algn="ctr">
                        <a:spcBef>
                          <a:spcPts val="30"/>
                        </a:spcBef>
                        <a:spcAft>
                          <a:spcPts val="0"/>
                        </a:spcAft>
                      </a:pPr>
                      <a:r>
                        <a:rPr lang="sr-Cyrl-RS" sz="1400">
                          <a:solidFill>
                            <a:srgbClr val="231F20"/>
                          </a:solidFill>
                          <a:effectLst/>
                          <a:latin typeface="+mj-lt"/>
                          <a:ea typeface="Times New Roman" panose="02020603050405020304" pitchFamily="18" charset="0"/>
                          <a:cs typeface="Times New Roman" panose="02020603050405020304" pitchFamily="18" charset="0"/>
                        </a:rPr>
                        <a:t>М</a:t>
                      </a:r>
                      <a:r>
                        <a:rPr lang="sr-Cyrl-RS" sz="1400" spc="5">
                          <a:solidFill>
                            <a:srgbClr val="231F20"/>
                          </a:solidFill>
                          <a:effectLst/>
                          <a:latin typeface="+mj-lt"/>
                          <a:ea typeface="Times New Roman" panose="02020603050405020304" pitchFamily="18" charset="0"/>
                          <a:cs typeface="Times New Roman" panose="02020603050405020304" pitchFamily="18" charset="0"/>
                        </a:rPr>
                        <a:t>а</a:t>
                      </a:r>
                      <a:r>
                        <a:rPr lang="sr-Cyrl-RS" sz="1400">
                          <a:solidFill>
                            <a:srgbClr val="231F20"/>
                          </a:solidFill>
                          <a:effectLst/>
                          <a:latin typeface="+mj-lt"/>
                          <a:ea typeface="Times New Roman" panose="02020603050405020304" pitchFamily="18" charset="0"/>
                          <a:cs typeface="Times New Roman" panose="02020603050405020304" pitchFamily="18" charset="0"/>
                        </a:rPr>
                        <a:t>ла</a:t>
                      </a:r>
                      <a:endParaRPr lang="en-US" sz="280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285750" marR="286385" algn="ctr">
                        <a:spcBef>
                          <a:spcPts val="30"/>
                        </a:spcBef>
                        <a:spcAft>
                          <a:spcPts val="0"/>
                        </a:spcAft>
                      </a:pPr>
                      <a:r>
                        <a:rPr lang="sr-Cyrl-RS" sz="1400">
                          <a:solidFill>
                            <a:srgbClr val="231F20"/>
                          </a:solidFill>
                          <a:effectLst/>
                          <a:latin typeface="+mj-lt"/>
                          <a:ea typeface="Times New Roman" panose="02020603050405020304" pitchFamily="18" charset="0"/>
                          <a:cs typeface="Times New Roman" panose="02020603050405020304" pitchFamily="18" charset="0"/>
                        </a:rPr>
                        <a:t>50-200</a:t>
                      </a:r>
                      <a:endParaRPr lang="en-US" sz="280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3"/>
                  </a:ext>
                </a:extLst>
              </a:tr>
              <a:tr h="370840">
                <a:tc>
                  <a:txBody>
                    <a:bodyPr/>
                    <a:lstStyle/>
                    <a:p>
                      <a:pPr algn="ctr"/>
                      <a:r>
                        <a:rPr lang="sr-Cyrl-RS" sz="1400" dirty="0" smtClean="0"/>
                        <a:t>3</a:t>
                      </a:r>
                      <a:endParaRPr lang="en-US" sz="1400" dirty="0"/>
                    </a:p>
                  </a:txBody>
                  <a:tcPr anchor="ctr"/>
                </a:tc>
                <a:tc>
                  <a:txBody>
                    <a:bodyPr/>
                    <a:lstStyle/>
                    <a:p>
                      <a:pPr marL="32385" algn="ctr">
                        <a:spcBef>
                          <a:spcPts val="30"/>
                        </a:spcBef>
                        <a:spcAft>
                          <a:spcPts val="0"/>
                        </a:spcAft>
                      </a:pPr>
                      <a:r>
                        <a:rPr lang="sr-Cyrl-RS" sz="1400" spc="-65">
                          <a:solidFill>
                            <a:srgbClr val="231F20"/>
                          </a:solidFill>
                          <a:effectLst/>
                          <a:latin typeface="+mj-lt"/>
                          <a:ea typeface="Times New Roman" panose="02020603050405020304" pitchFamily="18" charset="0"/>
                          <a:cs typeface="Times New Roman" panose="02020603050405020304" pitchFamily="18" charset="0"/>
                        </a:rPr>
                        <a:t>У</a:t>
                      </a:r>
                      <a:r>
                        <a:rPr lang="sr-Cyrl-RS" sz="1400">
                          <a:solidFill>
                            <a:srgbClr val="231F20"/>
                          </a:solidFill>
                          <a:effectLst/>
                          <a:latin typeface="+mj-lt"/>
                          <a:ea typeface="Times New Roman" panose="02020603050405020304" pitchFamily="18" charset="0"/>
                          <a:cs typeface="Times New Roman" panose="02020603050405020304" pitchFamily="18" charset="0"/>
                        </a:rPr>
                        <a:t>мерена</a:t>
                      </a:r>
                      <a:endParaRPr lang="en-US" sz="280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285750" marR="286385" algn="ctr">
                        <a:spcBef>
                          <a:spcPts val="30"/>
                        </a:spcBef>
                        <a:spcAft>
                          <a:spcPts val="0"/>
                        </a:spcAft>
                      </a:pPr>
                      <a:r>
                        <a:rPr lang="sr-Cyrl-RS" sz="1400">
                          <a:solidFill>
                            <a:srgbClr val="231F20"/>
                          </a:solidFill>
                          <a:effectLst/>
                          <a:latin typeface="+mj-lt"/>
                          <a:ea typeface="Times New Roman" panose="02020603050405020304" pitchFamily="18" charset="0"/>
                          <a:cs typeface="Times New Roman" panose="02020603050405020304" pitchFamily="18" charset="0"/>
                        </a:rPr>
                        <a:t>201-500</a:t>
                      </a:r>
                      <a:endParaRPr lang="en-US" sz="280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4"/>
                  </a:ext>
                </a:extLst>
              </a:tr>
              <a:tr h="370840">
                <a:tc>
                  <a:txBody>
                    <a:bodyPr/>
                    <a:lstStyle/>
                    <a:p>
                      <a:pPr algn="ctr"/>
                      <a:r>
                        <a:rPr lang="sr-Cyrl-RS" sz="1400" dirty="0" smtClean="0"/>
                        <a:t>4</a:t>
                      </a:r>
                      <a:endParaRPr lang="en-US" sz="1400" dirty="0"/>
                    </a:p>
                  </a:txBody>
                  <a:tcPr anchor="ctr"/>
                </a:tc>
                <a:tc>
                  <a:txBody>
                    <a:bodyPr/>
                    <a:lstStyle/>
                    <a:p>
                      <a:pPr marL="32385" algn="ctr">
                        <a:spcBef>
                          <a:spcPts val="30"/>
                        </a:spcBef>
                        <a:spcAft>
                          <a:spcPts val="0"/>
                        </a:spcAft>
                      </a:pPr>
                      <a:r>
                        <a:rPr lang="sr-Cyrl-RS" sz="1400">
                          <a:solidFill>
                            <a:srgbClr val="231F20"/>
                          </a:solidFill>
                          <a:effectLst/>
                          <a:latin typeface="+mj-lt"/>
                          <a:ea typeface="Times New Roman" panose="02020603050405020304" pitchFamily="18" charset="0"/>
                          <a:cs typeface="Times New Roman" panose="02020603050405020304" pitchFamily="18" charset="0"/>
                        </a:rPr>
                        <a:t>Озбиљна</a:t>
                      </a:r>
                      <a:endParaRPr lang="en-US" sz="280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276225" algn="ctr">
                        <a:spcBef>
                          <a:spcPts val="30"/>
                        </a:spcBef>
                        <a:spcAft>
                          <a:spcPts val="0"/>
                        </a:spcAft>
                      </a:pPr>
                      <a:r>
                        <a:rPr lang="sr-Cyrl-RS" sz="1400">
                          <a:solidFill>
                            <a:srgbClr val="231F20"/>
                          </a:solidFill>
                          <a:effectLst/>
                          <a:latin typeface="+mj-lt"/>
                          <a:ea typeface="Times New Roman" panose="02020603050405020304" pitchFamily="18" charset="0"/>
                          <a:cs typeface="Times New Roman" panose="02020603050405020304" pitchFamily="18" charset="0"/>
                        </a:rPr>
                        <a:t>501-1500</a:t>
                      </a:r>
                      <a:endParaRPr lang="en-US" sz="280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5"/>
                  </a:ext>
                </a:extLst>
              </a:tr>
              <a:tr h="370840">
                <a:tc>
                  <a:txBody>
                    <a:bodyPr/>
                    <a:lstStyle/>
                    <a:p>
                      <a:pPr algn="ctr"/>
                      <a:r>
                        <a:rPr lang="sr-Cyrl-RS" sz="1400" dirty="0" smtClean="0"/>
                        <a:t>5</a:t>
                      </a:r>
                      <a:endParaRPr lang="en-US" sz="1400" dirty="0"/>
                    </a:p>
                  </a:txBody>
                  <a:tcPr anchor="ctr"/>
                </a:tc>
                <a:tc>
                  <a:txBody>
                    <a:bodyPr/>
                    <a:lstStyle/>
                    <a:p>
                      <a:pPr marL="32385" algn="ctr">
                        <a:spcBef>
                          <a:spcPts val="30"/>
                        </a:spcBef>
                        <a:spcAft>
                          <a:spcPts val="0"/>
                        </a:spcAft>
                      </a:pPr>
                      <a:r>
                        <a:rPr lang="sr-Cyrl-RS" sz="1400" spc="-10">
                          <a:solidFill>
                            <a:srgbClr val="231F20"/>
                          </a:solidFill>
                          <a:effectLst/>
                          <a:latin typeface="+mj-lt"/>
                          <a:ea typeface="Times New Roman" panose="02020603050405020304" pitchFamily="18" charset="0"/>
                          <a:cs typeface="Times New Roman" panose="02020603050405020304" pitchFamily="18" charset="0"/>
                        </a:rPr>
                        <a:t>К</a:t>
                      </a:r>
                      <a:r>
                        <a:rPr lang="sr-Cyrl-RS" sz="1400" spc="-20">
                          <a:solidFill>
                            <a:srgbClr val="231F20"/>
                          </a:solidFill>
                          <a:effectLst/>
                          <a:latin typeface="+mj-lt"/>
                          <a:ea typeface="Times New Roman" panose="02020603050405020304" pitchFamily="18" charset="0"/>
                          <a:cs typeface="Times New Roman" panose="02020603050405020304" pitchFamily="18" charset="0"/>
                        </a:rPr>
                        <a:t>а</a:t>
                      </a:r>
                      <a:r>
                        <a:rPr lang="sr-Cyrl-RS" sz="1400" spc="5">
                          <a:solidFill>
                            <a:srgbClr val="231F20"/>
                          </a:solidFill>
                          <a:effectLst/>
                          <a:latin typeface="+mj-lt"/>
                          <a:ea typeface="Times New Roman" panose="02020603050405020304" pitchFamily="18" charset="0"/>
                          <a:cs typeface="Times New Roman" panose="02020603050405020304" pitchFamily="18" charset="0"/>
                        </a:rPr>
                        <a:t>т</a:t>
                      </a:r>
                      <a:r>
                        <a:rPr lang="sr-Cyrl-RS" sz="1400">
                          <a:solidFill>
                            <a:srgbClr val="231F20"/>
                          </a:solidFill>
                          <a:effectLst/>
                          <a:latin typeface="+mj-lt"/>
                          <a:ea typeface="Times New Roman" panose="02020603050405020304" pitchFamily="18" charset="0"/>
                          <a:cs typeface="Times New Roman" panose="02020603050405020304" pitchFamily="18" charset="0"/>
                        </a:rPr>
                        <a:t>ас</a:t>
                      </a:r>
                      <a:r>
                        <a:rPr lang="sr-Cyrl-RS" sz="1400" spc="5">
                          <a:solidFill>
                            <a:srgbClr val="231F20"/>
                          </a:solidFill>
                          <a:effectLst/>
                          <a:latin typeface="+mj-lt"/>
                          <a:ea typeface="Times New Roman" panose="02020603050405020304" pitchFamily="18" charset="0"/>
                          <a:cs typeface="Times New Roman" panose="02020603050405020304" pitchFamily="18" charset="0"/>
                        </a:rPr>
                        <a:t>т</a:t>
                      </a:r>
                      <a:r>
                        <a:rPr lang="sr-Cyrl-RS" sz="1400">
                          <a:solidFill>
                            <a:srgbClr val="231F20"/>
                          </a:solidFill>
                          <a:effectLst/>
                          <a:latin typeface="+mj-lt"/>
                          <a:ea typeface="Times New Roman" panose="02020603050405020304" pitchFamily="18" charset="0"/>
                          <a:cs typeface="Times New Roman" panose="02020603050405020304" pitchFamily="18" charset="0"/>
                        </a:rPr>
                        <a:t>роф</a:t>
                      </a:r>
                      <a:r>
                        <a:rPr lang="sr-Cyrl-RS" sz="1400" spc="5">
                          <a:solidFill>
                            <a:srgbClr val="231F20"/>
                          </a:solidFill>
                          <a:effectLst/>
                          <a:latin typeface="+mj-lt"/>
                          <a:ea typeface="Times New Roman" panose="02020603050405020304" pitchFamily="18" charset="0"/>
                          <a:cs typeface="Times New Roman" panose="02020603050405020304" pitchFamily="18" charset="0"/>
                        </a:rPr>
                        <a:t>а</a:t>
                      </a:r>
                      <a:r>
                        <a:rPr lang="sr-Cyrl-RS" sz="1400">
                          <a:solidFill>
                            <a:srgbClr val="231F20"/>
                          </a:solidFill>
                          <a:effectLst/>
                          <a:latin typeface="+mj-lt"/>
                          <a:ea typeface="Times New Roman" panose="02020603050405020304" pitchFamily="18" charset="0"/>
                          <a:cs typeface="Times New Roman" panose="02020603050405020304" pitchFamily="18" charset="0"/>
                        </a:rPr>
                        <a:t>лна</a:t>
                      </a:r>
                      <a:endParaRPr lang="en-US" sz="280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320040" marR="320675" algn="ctr">
                        <a:spcBef>
                          <a:spcPts val="30"/>
                        </a:spcBef>
                        <a:spcAft>
                          <a:spcPts val="0"/>
                        </a:spcAft>
                      </a:pPr>
                      <a:r>
                        <a:rPr lang="sr-Cyrl-RS" sz="1400" dirty="0">
                          <a:solidFill>
                            <a:srgbClr val="231F20"/>
                          </a:solidFill>
                          <a:effectLst/>
                          <a:latin typeface="+mj-lt"/>
                          <a:ea typeface="Times New Roman" panose="02020603050405020304" pitchFamily="18" charset="0"/>
                          <a:cs typeface="Times New Roman" panose="02020603050405020304" pitchFamily="18" charset="0"/>
                        </a:rPr>
                        <a:t>&gt;1500</a:t>
                      </a:r>
                      <a:endParaRPr lang="en-US" sz="2800" dirty="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6"/>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822228241"/>
              </p:ext>
            </p:extLst>
          </p:nvPr>
        </p:nvGraphicFramePr>
        <p:xfrm>
          <a:off x="5688436" y="3982720"/>
          <a:ext cx="6503564" cy="2595880"/>
        </p:xfrm>
        <a:graphic>
          <a:graphicData uri="http://schemas.openxmlformats.org/drawingml/2006/table">
            <a:tbl>
              <a:tblPr firstRow="1" bandRow="1">
                <a:tableStyleId>{00A15C55-8517-42AA-B614-E9B94910E393}</a:tableStyleId>
              </a:tblPr>
              <a:tblGrid>
                <a:gridCol w="1493830">
                  <a:extLst>
                    <a:ext uri="{9D8B030D-6E8A-4147-A177-3AD203B41FA5}">
                      <a16:colId xmlns:a16="http://schemas.microsoft.com/office/drawing/2014/main" xmlns="" val="20000"/>
                    </a:ext>
                  </a:extLst>
                </a:gridCol>
                <a:gridCol w="2565216">
                  <a:extLst>
                    <a:ext uri="{9D8B030D-6E8A-4147-A177-3AD203B41FA5}">
                      <a16:colId xmlns:a16="http://schemas.microsoft.com/office/drawing/2014/main" xmlns="" val="20001"/>
                    </a:ext>
                  </a:extLst>
                </a:gridCol>
                <a:gridCol w="2444518">
                  <a:extLst>
                    <a:ext uri="{9D8B030D-6E8A-4147-A177-3AD203B41FA5}">
                      <a16:colId xmlns:a16="http://schemas.microsoft.com/office/drawing/2014/main" xmlns="" val="20002"/>
                    </a:ext>
                  </a:extLst>
                </a:gridCol>
              </a:tblGrid>
              <a:tr h="370840">
                <a:tc rowSpan="2">
                  <a:txBody>
                    <a:bodyPr/>
                    <a:lstStyle/>
                    <a:p>
                      <a:pPr algn="ctr"/>
                      <a:r>
                        <a:rPr lang="sr-Cyrl-RS" sz="1400" dirty="0" smtClean="0"/>
                        <a:t>Категорија</a:t>
                      </a:r>
                      <a:endParaRPr lang="en-US" sz="1400" dirty="0"/>
                    </a:p>
                  </a:txBody>
                  <a:tcPr anchor="ctr"/>
                </a:tc>
                <a:tc gridSpan="2">
                  <a:txBody>
                    <a:bodyPr/>
                    <a:lstStyle/>
                    <a:p>
                      <a:pPr algn="ctr"/>
                      <a:r>
                        <a:rPr lang="ru-RU" sz="1400" dirty="0" smtClean="0"/>
                        <a:t>Последице по </a:t>
                      </a:r>
                      <a:r>
                        <a:rPr lang="ru-RU" sz="1400" dirty="0" smtClean="0">
                          <a:solidFill>
                            <a:srgbClr val="FF0000"/>
                          </a:solidFill>
                        </a:rPr>
                        <a:t>економију/екологију</a:t>
                      </a:r>
                      <a:endParaRPr lang="en-US" sz="1400" dirty="0">
                        <a:solidFill>
                          <a:srgbClr val="FF0000"/>
                        </a:solidFill>
                      </a:endParaRPr>
                    </a:p>
                  </a:txBody>
                  <a:tcPr anchor="ctr"/>
                </a:tc>
                <a:tc hMerge="1">
                  <a:txBody>
                    <a:bodyPr/>
                    <a:lstStyle/>
                    <a:p>
                      <a:endParaRPr lang="en-US"/>
                    </a:p>
                  </a:txBody>
                  <a:tcPr/>
                </a:tc>
                <a:extLst>
                  <a:ext uri="{0D108BD9-81ED-4DB2-BD59-A6C34878D82A}">
                    <a16:rowId xmlns:a16="http://schemas.microsoft.com/office/drawing/2014/main" xmlns="" val="10000"/>
                  </a:ext>
                </a:extLst>
              </a:tr>
              <a:tr h="370840">
                <a:tc vMerge="1">
                  <a:txBody>
                    <a:bodyPr/>
                    <a:lstStyle/>
                    <a:p>
                      <a:endParaRPr lang="en-US"/>
                    </a:p>
                  </a:txBody>
                  <a:tcPr/>
                </a:tc>
                <a:tc>
                  <a:txBody>
                    <a:bodyPr/>
                    <a:lstStyle/>
                    <a:p>
                      <a:pPr algn="ctr"/>
                      <a:r>
                        <a:rPr lang="sr-Cyrl-RS" sz="1400" dirty="0" smtClean="0"/>
                        <a:t>Величина последица</a:t>
                      </a:r>
                      <a:endParaRPr lang="en-US" sz="1400" b="1" dirty="0"/>
                    </a:p>
                  </a:txBody>
                  <a:tcPr anchor="ctr"/>
                </a:tc>
                <a:tc>
                  <a:txBody>
                    <a:bodyPr/>
                    <a:lstStyle/>
                    <a:p>
                      <a:pPr algn="ctr"/>
                      <a:r>
                        <a:rPr lang="sr-Cyrl-RS" sz="1400" dirty="0" smtClean="0"/>
                        <a:t>Критеријум</a:t>
                      </a:r>
                      <a:endParaRPr lang="en-US" sz="1400" b="1" dirty="0"/>
                    </a:p>
                  </a:txBody>
                  <a:tcPr anchor="ctr"/>
                </a:tc>
                <a:extLst>
                  <a:ext uri="{0D108BD9-81ED-4DB2-BD59-A6C34878D82A}">
                    <a16:rowId xmlns:a16="http://schemas.microsoft.com/office/drawing/2014/main" xmlns="" val="10001"/>
                  </a:ext>
                </a:extLst>
              </a:tr>
              <a:tr h="370840">
                <a:tc>
                  <a:txBody>
                    <a:bodyPr/>
                    <a:lstStyle/>
                    <a:p>
                      <a:pPr algn="ctr"/>
                      <a:r>
                        <a:rPr lang="sr-Cyrl-RS" sz="1400" dirty="0" smtClean="0"/>
                        <a:t>1</a:t>
                      </a:r>
                      <a:endParaRPr lang="en-US" sz="1400" dirty="0"/>
                    </a:p>
                  </a:txBody>
                  <a:tcPr anchor="ctr"/>
                </a:tc>
                <a:tc>
                  <a:txBody>
                    <a:bodyPr/>
                    <a:lstStyle/>
                    <a:p>
                      <a:pPr marL="32385" algn="ctr">
                        <a:spcBef>
                          <a:spcPts val="30"/>
                        </a:spcBef>
                        <a:spcAft>
                          <a:spcPts val="0"/>
                        </a:spcAft>
                      </a:pPr>
                      <a:r>
                        <a:rPr lang="sr-Cyrl-RS" sz="1400" dirty="0">
                          <a:solidFill>
                            <a:srgbClr val="231F20"/>
                          </a:solidFill>
                          <a:effectLst/>
                          <a:latin typeface="+mj-lt"/>
                          <a:ea typeface="Times New Roman" panose="02020603050405020304" pitchFamily="18" charset="0"/>
                          <a:cs typeface="Times New Roman" panose="02020603050405020304" pitchFamily="18" charset="0"/>
                        </a:rPr>
                        <a:t>Мини</a:t>
                      </a:r>
                      <a:r>
                        <a:rPr lang="sr-Cyrl-RS" sz="1400" spc="-5" dirty="0">
                          <a:solidFill>
                            <a:srgbClr val="231F20"/>
                          </a:solidFill>
                          <a:effectLst/>
                          <a:latin typeface="+mj-lt"/>
                          <a:ea typeface="Times New Roman" panose="02020603050405020304" pitchFamily="18" charset="0"/>
                          <a:cs typeface="Times New Roman" panose="02020603050405020304" pitchFamily="18" charset="0"/>
                        </a:rPr>
                        <a:t>м</a:t>
                      </a:r>
                      <a:r>
                        <a:rPr lang="sr-Cyrl-RS" sz="1400" spc="5" dirty="0">
                          <a:solidFill>
                            <a:srgbClr val="231F20"/>
                          </a:solidFill>
                          <a:effectLst/>
                          <a:latin typeface="+mj-lt"/>
                          <a:ea typeface="Times New Roman" panose="02020603050405020304" pitchFamily="18" charset="0"/>
                          <a:cs typeface="Times New Roman" panose="02020603050405020304" pitchFamily="18" charset="0"/>
                        </a:rPr>
                        <a:t>а</a:t>
                      </a:r>
                      <a:r>
                        <a:rPr lang="sr-Cyrl-RS" sz="1400" dirty="0">
                          <a:solidFill>
                            <a:srgbClr val="231F20"/>
                          </a:solidFill>
                          <a:effectLst/>
                          <a:latin typeface="+mj-lt"/>
                          <a:ea typeface="Times New Roman" panose="02020603050405020304" pitchFamily="18" charset="0"/>
                          <a:cs typeface="Times New Roman" panose="02020603050405020304" pitchFamily="18" charset="0"/>
                        </a:rPr>
                        <a:t>лна</a:t>
                      </a:r>
                      <a:endParaRPr lang="en-US" sz="28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32385" algn="ctr">
                        <a:spcBef>
                          <a:spcPts val="30"/>
                        </a:spcBef>
                        <a:spcAft>
                          <a:spcPts val="0"/>
                        </a:spcAft>
                      </a:pPr>
                      <a:r>
                        <a:rPr lang="sr-Cyrl-RS" sz="1200" dirty="0">
                          <a:solidFill>
                            <a:srgbClr val="231F20"/>
                          </a:solidFill>
                          <a:effectLst/>
                          <a:latin typeface="+mj-lt"/>
                          <a:ea typeface="Times New Roman" panose="02020603050405020304" pitchFamily="18" charset="0"/>
                          <a:cs typeface="Times New Roman" panose="02020603050405020304" pitchFamily="18" charset="0"/>
                        </a:rPr>
                        <a:t>чији изн</a:t>
                      </a:r>
                      <a:r>
                        <a:rPr lang="sr-Cyrl-RS" sz="1200" spc="15" dirty="0">
                          <a:solidFill>
                            <a:srgbClr val="231F20"/>
                          </a:solidFill>
                          <a:effectLst/>
                          <a:latin typeface="+mj-lt"/>
                          <a:ea typeface="Times New Roman" panose="02020603050405020304" pitchFamily="18" charset="0"/>
                          <a:cs typeface="Times New Roman" panose="02020603050405020304" pitchFamily="18" charset="0"/>
                        </a:rPr>
                        <a:t>о</a:t>
                      </a:r>
                      <a:r>
                        <a:rPr lang="sr-Cyrl-RS" sz="1200" dirty="0">
                          <a:solidFill>
                            <a:srgbClr val="231F20"/>
                          </a:solidFill>
                          <a:effectLst/>
                          <a:latin typeface="+mj-lt"/>
                          <a:ea typeface="Times New Roman" panose="02020603050405020304" pitchFamily="18" charset="0"/>
                          <a:cs typeface="Times New Roman" panose="02020603050405020304" pitchFamily="18" charset="0"/>
                        </a:rPr>
                        <a:t>с прелази 1% </a:t>
                      </a:r>
                      <a:r>
                        <a:rPr lang="sr-Cyrl-RS" sz="1200" spc="-30" dirty="0">
                          <a:solidFill>
                            <a:srgbClr val="231F20"/>
                          </a:solidFill>
                          <a:effectLst/>
                          <a:latin typeface="+mj-lt"/>
                          <a:ea typeface="Times New Roman" panose="02020603050405020304" pitchFamily="18" charset="0"/>
                          <a:cs typeface="Times New Roman" panose="02020603050405020304" pitchFamily="18" charset="0"/>
                        </a:rPr>
                        <a:t>б</a:t>
                      </a:r>
                      <a:r>
                        <a:rPr lang="sr-Cyrl-RS" sz="1200" dirty="0">
                          <a:solidFill>
                            <a:srgbClr val="231F20"/>
                          </a:solidFill>
                          <a:effectLst/>
                          <a:latin typeface="+mj-lt"/>
                          <a:ea typeface="Times New Roman" panose="02020603050405020304" pitchFamily="18" charset="0"/>
                          <a:cs typeface="Times New Roman" panose="02020603050405020304" pitchFamily="18" charset="0"/>
                        </a:rPr>
                        <a:t>уџе</a:t>
                      </a:r>
                      <a:r>
                        <a:rPr lang="sr-Cyrl-RS" sz="1200" spc="5" dirty="0">
                          <a:solidFill>
                            <a:srgbClr val="231F20"/>
                          </a:solidFill>
                          <a:effectLst/>
                          <a:latin typeface="+mj-lt"/>
                          <a:ea typeface="Times New Roman" panose="02020603050405020304" pitchFamily="18" charset="0"/>
                          <a:cs typeface="Times New Roman" panose="02020603050405020304" pitchFamily="18" charset="0"/>
                        </a:rPr>
                        <a:t>т</a:t>
                      </a:r>
                      <a:r>
                        <a:rPr lang="sr-Cyrl-RS" sz="1200" dirty="0">
                          <a:solidFill>
                            <a:srgbClr val="231F20"/>
                          </a:solidFill>
                          <a:effectLst/>
                          <a:latin typeface="+mj-lt"/>
                          <a:ea typeface="Times New Roman" panose="02020603050405020304" pitchFamily="18" charset="0"/>
                          <a:cs typeface="Times New Roman" panose="02020603050405020304" pitchFamily="18" charset="0"/>
                        </a:rPr>
                        <a:t>а</a:t>
                      </a:r>
                      <a:endParaRPr lang="en-US" sz="2400" dirty="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2"/>
                  </a:ext>
                </a:extLst>
              </a:tr>
              <a:tr h="370840">
                <a:tc>
                  <a:txBody>
                    <a:bodyPr/>
                    <a:lstStyle/>
                    <a:p>
                      <a:pPr algn="ctr"/>
                      <a:r>
                        <a:rPr lang="sr-Cyrl-RS" sz="1400" dirty="0" smtClean="0"/>
                        <a:t>2</a:t>
                      </a:r>
                      <a:endParaRPr lang="en-US" sz="1400" dirty="0"/>
                    </a:p>
                  </a:txBody>
                  <a:tcPr anchor="ctr"/>
                </a:tc>
                <a:tc>
                  <a:txBody>
                    <a:bodyPr/>
                    <a:lstStyle/>
                    <a:p>
                      <a:pPr marL="32385" algn="ctr">
                        <a:spcBef>
                          <a:spcPts val="30"/>
                        </a:spcBef>
                        <a:spcAft>
                          <a:spcPts val="0"/>
                        </a:spcAft>
                      </a:pPr>
                      <a:r>
                        <a:rPr lang="sr-Cyrl-RS" sz="1400">
                          <a:solidFill>
                            <a:srgbClr val="231F20"/>
                          </a:solidFill>
                          <a:effectLst/>
                          <a:latin typeface="+mj-lt"/>
                          <a:ea typeface="Times New Roman" panose="02020603050405020304" pitchFamily="18" charset="0"/>
                          <a:cs typeface="Times New Roman" panose="02020603050405020304" pitchFamily="18" charset="0"/>
                        </a:rPr>
                        <a:t>М</a:t>
                      </a:r>
                      <a:r>
                        <a:rPr lang="sr-Cyrl-RS" sz="1400" spc="5">
                          <a:solidFill>
                            <a:srgbClr val="231F20"/>
                          </a:solidFill>
                          <a:effectLst/>
                          <a:latin typeface="+mj-lt"/>
                          <a:ea typeface="Times New Roman" panose="02020603050405020304" pitchFamily="18" charset="0"/>
                          <a:cs typeface="Times New Roman" panose="02020603050405020304" pitchFamily="18" charset="0"/>
                        </a:rPr>
                        <a:t>а</a:t>
                      </a:r>
                      <a:r>
                        <a:rPr lang="sr-Cyrl-RS" sz="1400">
                          <a:solidFill>
                            <a:srgbClr val="231F20"/>
                          </a:solidFill>
                          <a:effectLst/>
                          <a:latin typeface="+mj-lt"/>
                          <a:ea typeface="Times New Roman" panose="02020603050405020304" pitchFamily="18" charset="0"/>
                          <a:cs typeface="Times New Roman" panose="02020603050405020304" pitchFamily="18" charset="0"/>
                        </a:rPr>
                        <a:t>ла</a:t>
                      </a:r>
                      <a:endParaRPr lang="en-US" sz="280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32385" algn="ctr">
                        <a:spcBef>
                          <a:spcPts val="30"/>
                        </a:spcBef>
                        <a:spcAft>
                          <a:spcPts val="0"/>
                        </a:spcAft>
                      </a:pPr>
                      <a:r>
                        <a:rPr lang="sr-Cyrl-RS" sz="1200" dirty="0">
                          <a:solidFill>
                            <a:srgbClr val="231F20"/>
                          </a:solidFill>
                          <a:effectLst/>
                          <a:latin typeface="+mj-lt"/>
                          <a:ea typeface="Times New Roman" panose="02020603050405020304" pitchFamily="18" charset="0"/>
                          <a:cs typeface="Times New Roman" panose="02020603050405020304" pitchFamily="18" charset="0"/>
                        </a:rPr>
                        <a:t>чији изн</a:t>
                      </a:r>
                      <a:r>
                        <a:rPr lang="sr-Cyrl-RS" sz="1200" spc="15" dirty="0">
                          <a:solidFill>
                            <a:srgbClr val="231F20"/>
                          </a:solidFill>
                          <a:effectLst/>
                          <a:latin typeface="+mj-lt"/>
                          <a:ea typeface="Times New Roman" panose="02020603050405020304" pitchFamily="18" charset="0"/>
                          <a:cs typeface="Times New Roman" panose="02020603050405020304" pitchFamily="18" charset="0"/>
                        </a:rPr>
                        <a:t>о</a:t>
                      </a:r>
                      <a:r>
                        <a:rPr lang="sr-Cyrl-RS" sz="1200" dirty="0">
                          <a:solidFill>
                            <a:srgbClr val="231F20"/>
                          </a:solidFill>
                          <a:effectLst/>
                          <a:latin typeface="+mj-lt"/>
                          <a:ea typeface="Times New Roman" panose="02020603050405020304" pitchFamily="18" charset="0"/>
                          <a:cs typeface="Times New Roman" panose="02020603050405020304" pitchFamily="18" charset="0"/>
                        </a:rPr>
                        <a:t>с прелази 3% </a:t>
                      </a:r>
                      <a:r>
                        <a:rPr lang="sr-Cyrl-RS" sz="1200" spc="-30" dirty="0">
                          <a:solidFill>
                            <a:srgbClr val="231F20"/>
                          </a:solidFill>
                          <a:effectLst/>
                          <a:latin typeface="+mj-lt"/>
                          <a:ea typeface="Times New Roman" panose="02020603050405020304" pitchFamily="18" charset="0"/>
                          <a:cs typeface="Times New Roman" panose="02020603050405020304" pitchFamily="18" charset="0"/>
                        </a:rPr>
                        <a:t>б</a:t>
                      </a:r>
                      <a:r>
                        <a:rPr lang="sr-Cyrl-RS" sz="1200" dirty="0">
                          <a:solidFill>
                            <a:srgbClr val="231F20"/>
                          </a:solidFill>
                          <a:effectLst/>
                          <a:latin typeface="+mj-lt"/>
                          <a:ea typeface="Times New Roman" panose="02020603050405020304" pitchFamily="18" charset="0"/>
                          <a:cs typeface="Times New Roman" panose="02020603050405020304" pitchFamily="18" charset="0"/>
                        </a:rPr>
                        <a:t>уџе</a:t>
                      </a:r>
                      <a:r>
                        <a:rPr lang="sr-Cyrl-RS" sz="1200" spc="5" dirty="0">
                          <a:solidFill>
                            <a:srgbClr val="231F20"/>
                          </a:solidFill>
                          <a:effectLst/>
                          <a:latin typeface="+mj-lt"/>
                          <a:ea typeface="Times New Roman" panose="02020603050405020304" pitchFamily="18" charset="0"/>
                          <a:cs typeface="Times New Roman" panose="02020603050405020304" pitchFamily="18" charset="0"/>
                        </a:rPr>
                        <a:t>т</a:t>
                      </a:r>
                      <a:r>
                        <a:rPr lang="sr-Cyrl-RS" sz="1200" dirty="0">
                          <a:solidFill>
                            <a:srgbClr val="231F20"/>
                          </a:solidFill>
                          <a:effectLst/>
                          <a:latin typeface="+mj-lt"/>
                          <a:ea typeface="Times New Roman" panose="02020603050405020304" pitchFamily="18" charset="0"/>
                          <a:cs typeface="Times New Roman" panose="02020603050405020304" pitchFamily="18" charset="0"/>
                        </a:rPr>
                        <a:t>а</a:t>
                      </a:r>
                      <a:endParaRPr lang="en-US" sz="2400" dirty="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3"/>
                  </a:ext>
                </a:extLst>
              </a:tr>
              <a:tr h="370840">
                <a:tc>
                  <a:txBody>
                    <a:bodyPr/>
                    <a:lstStyle/>
                    <a:p>
                      <a:pPr algn="ctr"/>
                      <a:r>
                        <a:rPr lang="sr-Cyrl-RS" sz="1400" dirty="0" smtClean="0"/>
                        <a:t>3</a:t>
                      </a:r>
                      <a:endParaRPr lang="en-US" sz="1400" dirty="0"/>
                    </a:p>
                  </a:txBody>
                  <a:tcPr anchor="ctr"/>
                </a:tc>
                <a:tc>
                  <a:txBody>
                    <a:bodyPr/>
                    <a:lstStyle/>
                    <a:p>
                      <a:pPr marL="32385" algn="ctr">
                        <a:spcBef>
                          <a:spcPts val="30"/>
                        </a:spcBef>
                        <a:spcAft>
                          <a:spcPts val="0"/>
                        </a:spcAft>
                      </a:pPr>
                      <a:r>
                        <a:rPr lang="sr-Cyrl-RS" sz="1400" spc="-65">
                          <a:solidFill>
                            <a:srgbClr val="231F20"/>
                          </a:solidFill>
                          <a:effectLst/>
                          <a:latin typeface="+mj-lt"/>
                          <a:ea typeface="Times New Roman" panose="02020603050405020304" pitchFamily="18" charset="0"/>
                          <a:cs typeface="Times New Roman" panose="02020603050405020304" pitchFamily="18" charset="0"/>
                        </a:rPr>
                        <a:t>У</a:t>
                      </a:r>
                      <a:r>
                        <a:rPr lang="sr-Cyrl-RS" sz="1400">
                          <a:solidFill>
                            <a:srgbClr val="231F20"/>
                          </a:solidFill>
                          <a:effectLst/>
                          <a:latin typeface="+mj-lt"/>
                          <a:ea typeface="Times New Roman" panose="02020603050405020304" pitchFamily="18" charset="0"/>
                          <a:cs typeface="Times New Roman" panose="02020603050405020304" pitchFamily="18" charset="0"/>
                        </a:rPr>
                        <a:t>мерена</a:t>
                      </a:r>
                      <a:endParaRPr lang="en-US" sz="280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32385" algn="ctr">
                        <a:spcBef>
                          <a:spcPts val="30"/>
                        </a:spcBef>
                        <a:spcAft>
                          <a:spcPts val="0"/>
                        </a:spcAft>
                      </a:pPr>
                      <a:r>
                        <a:rPr lang="sr-Cyrl-RS" sz="1200" dirty="0">
                          <a:solidFill>
                            <a:srgbClr val="231F20"/>
                          </a:solidFill>
                          <a:effectLst/>
                          <a:latin typeface="+mj-lt"/>
                          <a:ea typeface="Times New Roman" panose="02020603050405020304" pitchFamily="18" charset="0"/>
                          <a:cs typeface="Times New Roman" panose="02020603050405020304" pitchFamily="18" charset="0"/>
                        </a:rPr>
                        <a:t>чији изн</a:t>
                      </a:r>
                      <a:r>
                        <a:rPr lang="sr-Cyrl-RS" sz="1200" spc="15" dirty="0">
                          <a:solidFill>
                            <a:srgbClr val="231F20"/>
                          </a:solidFill>
                          <a:effectLst/>
                          <a:latin typeface="+mj-lt"/>
                          <a:ea typeface="Times New Roman" panose="02020603050405020304" pitchFamily="18" charset="0"/>
                          <a:cs typeface="Times New Roman" panose="02020603050405020304" pitchFamily="18" charset="0"/>
                        </a:rPr>
                        <a:t>о</a:t>
                      </a:r>
                      <a:r>
                        <a:rPr lang="sr-Cyrl-RS" sz="1200" dirty="0">
                          <a:solidFill>
                            <a:srgbClr val="231F20"/>
                          </a:solidFill>
                          <a:effectLst/>
                          <a:latin typeface="+mj-lt"/>
                          <a:ea typeface="Times New Roman" panose="02020603050405020304" pitchFamily="18" charset="0"/>
                          <a:cs typeface="Times New Roman" panose="02020603050405020304" pitchFamily="18" charset="0"/>
                        </a:rPr>
                        <a:t>с прелази 5% </a:t>
                      </a:r>
                      <a:r>
                        <a:rPr lang="sr-Cyrl-RS" sz="1200" spc="-30" dirty="0">
                          <a:solidFill>
                            <a:srgbClr val="231F20"/>
                          </a:solidFill>
                          <a:effectLst/>
                          <a:latin typeface="+mj-lt"/>
                          <a:ea typeface="Times New Roman" panose="02020603050405020304" pitchFamily="18" charset="0"/>
                          <a:cs typeface="Times New Roman" panose="02020603050405020304" pitchFamily="18" charset="0"/>
                        </a:rPr>
                        <a:t>б</a:t>
                      </a:r>
                      <a:r>
                        <a:rPr lang="sr-Cyrl-RS" sz="1200" dirty="0">
                          <a:solidFill>
                            <a:srgbClr val="231F20"/>
                          </a:solidFill>
                          <a:effectLst/>
                          <a:latin typeface="+mj-lt"/>
                          <a:ea typeface="Times New Roman" panose="02020603050405020304" pitchFamily="18" charset="0"/>
                          <a:cs typeface="Times New Roman" panose="02020603050405020304" pitchFamily="18" charset="0"/>
                        </a:rPr>
                        <a:t>уџе</a:t>
                      </a:r>
                      <a:r>
                        <a:rPr lang="sr-Cyrl-RS" sz="1200" spc="5" dirty="0">
                          <a:solidFill>
                            <a:srgbClr val="231F20"/>
                          </a:solidFill>
                          <a:effectLst/>
                          <a:latin typeface="+mj-lt"/>
                          <a:ea typeface="Times New Roman" panose="02020603050405020304" pitchFamily="18" charset="0"/>
                          <a:cs typeface="Times New Roman" panose="02020603050405020304" pitchFamily="18" charset="0"/>
                        </a:rPr>
                        <a:t>т</a:t>
                      </a:r>
                      <a:r>
                        <a:rPr lang="sr-Cyrl-RS" sz="1200" dirty="0">
                          <a:solidFill>
                            <a:srgbClr val="231F20"/>
                          </a:solidFill>
                          <a:effectLst/>
                          <a:latin typeface="+mj-lt"/>
                          <a:ea typeface="Times New Roman" panose="02020603050405020304" pitchFamily="18" charset="0"/>
                          <a:cs typeface="Times New Roman" panose="02020603050405020304" pitchFamily="18" charset="0"/>
                        </a:rPr>
                        <a:t>а</a:t>
                      </a:r>
                      <a:endParaRPr lang="en-US" sz="2400" dirty="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4"/>
                  </a:ext>
                </a:extLst>
              </a:tr>
              <a:tr h="370840">
                <a:tc>
                  <a:txBody>
                    <a:bodyPr/>
                    <a:lstStyle/>
                    <a:p>
                      <a:pPr algn="ctr"/>
                      <a:r>
                        <a:rPr lang="sr-Cyrl-RS" sz="1400" dirty="0" smtClean="0"/>
                        <a:t>4</a:t>
                      </a:r>
                      <a:endParaRPr lang="en-US" sz="1400" dirty="0"/>
                    </a:p>
                  </a:txBody>
                  <a:tcPr anchor="ctr"/>
                </a:tc>
                <a:tc>
                  <a:txBody>
                    <a:bodyPr/>
                    <a:lstStyle/>
                    <a:p>
                      <a:pPr marL="32385" algn="ctr">
                        <a:spcBef>
                          <a:spcPts val="30"/>
                        </a:spcBef>
                        <a:spcAft>
                          <a:spcPts val="0"/>
                        </a:spcAft>
                      </a:pPr>
                      <a:r>
                        <a:rPr lang="sr-Cyrl-RS" sz="1400">
                          <a:solidFill>
                            <a:srgbClr val="231F20"/>
                          </a:solidFill>
                          <a:effectLst/>
                          <a:latin typeface="+mj-lt"/>
                          <a:ea typeface="Times New Roman" panose="02020603050405020304" pitchFamily="18" charset="0"/>
                          <a:cs typeface="Times New Roman" panose="02020603050405020304" pitchFamily="18" charset="0"/>
                        </a:rPr>
                        <a:t>Озбиљна</a:t>
                      </a:r>
                      <a:endParaRPr lang="en-US" sz="280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32385" algn="ctr">
                        <a:spcBef>
                          <a:spcPts val="30"/>
                        </a:spcBef>
                        <a:spcAft>
                          <a:spcPts val="0"/>
                        </a:spcAft>
                      </a:pPr>
                      <a:r>
                        <a:rPr lang="sr-Cyrl-RS" sz="1200" dirty="0">
                          <a:solidFill>
                            <a:srgbClr val="231F20"/>
                          </a:solidFill>
                          <a:effectLst/>
                          <a:latin typeface="+mj-lt"/>
                          <a:ea typeface="Times New Roman" panose="02020603050405020304" pitchFamily="18" charset="0"/>
                          <a:cs typeface="Times New Roman" panose="02020603050405020304" pitchFamily="18" charset="0"/>
                        </a:rPr>
                        <a:t>чији изн</a:t>
                      </a:r>
                      <a:r>
                        <a:rPr lang="sr-Cyrl-RS" sz="1200" spc="15" dirty="0">
                          <a:solidFill>
                            <a:srgbClr val="231F20"/>
                          </a:solidFill>
                          <a:effectLst/>
                          <a:latin typeface="+mj-lt"/>
                          <a:ea typeface="Times New Roman" panose="02020603050405020304" pitchFamily="18" charset="0"/>
                          <a:cs typeface="Times New Roman" panose="02020603050405020304" pitchFamily="18" charset="0"/>
                        </a:rPr>
                        <a:t>о</a:t>
                      </a:r>
                      <a:r>
                        <a:rPr lang="sr-Cyrl-RS" sz="1200" dirty="0">
                          <a:solidFill>
                            <a:srgbClr val="231F20"/>
                          </a:solidFill>
                          <a:effectLst/>
                          <a:latin typeface="+mj-lt"/>
                          <a:ea typeface="Times New Roman" panose="02020603050405020304" pitchFamily="18" charset="0"/>
                          <a:cs typeface="Times New Roman" panose="02020603050405020304" pitchFamily="18" charset="0"/>
                        </a:rPr>
                        <a:t>с прелази 10% </a:t>
                      </a:r>
                      <a:r>
                        <a:rPr lang="sr-Cyrl-RS" sz="1200" spc="-30" dirty="0">
                          <a:solidFill>
                            <a:srgbClr val="231F20"/>
                          </a:solidFill>
                          <a:effectLst/>
                          <a:latin typeface="+mj-lt"/>
                          <a:ea typeface="Times New Roman" panose="02020603050405020304" pitchFamily="18" charset="0"/>
                          <a:cs typeface="Times New Roman" panose="02020603050405020304" pitchFamily="18" charset="0"/>
                        </a:rPr>
                        <a:t>б</a:t>
                      </a:r>
                      <a:r>
                        <a:rPr lang="sr-Cyrl-RS" sz="1200" dirty="0">
                          <a:solidFill>
                            <a:srgbClr val="231F20"/>
                          </a:solidFill>
                          <a:effectLst/>
                          <a:latin typeface="+mj-lt"/>
                          <a:ea typeface="Times New Roman" panose="02020603050405020304" pitchFamily="18" charset="0"/>
                          <a:cs typeface="Times New Roman" panose="02020603050405020304" pitchFamily="18" charset="0"/>
                        </a:rPr>
                        <a:t>уџе</a:t>
                      </a:r>
                      <a:r>
                        <a:rPr lang="sr-Cyrl-RS" sz="1200" spc="5" dirty="0">
                          <a:solidFill>
                            <a:srgbClr val="231F20"/>
                          </a:solidFill>
                          <a:effectLst/>
                          <a:latin typeface="+mj-lt"/>
                          <a:ea typeface="Times New Roman" panose="02020603050405020304" pitchFamily="18" charset="0"/>
                          <a:cs typeface="Times New Roman" panose="02020603050405020304" pitchFamily="18" charset="0"/>
                        </a:rPr>
                        <a:t>т</a:t>
                      </a:r>
                      <a:r>
                        <a:rPr lang="sr-Cyrl-RS" sz="1200" dirty="0">
                          <a:solidFill>
                            <a:srgbClr val="231F20"/>
                          </a:solidFill>
                          <a:effectLst/>
                          <a:latin typeface="+mj-lt"/>
                          <a:ea typeface="Times New Roman" panose="02020603050405020304" pitchFamily="18" charset="0"/>
                          <a:cs typeface="Times New Roman" panose="02020603050405020304" pitchFamily="18" charset="0"/>
                        </a:rPr>
                        <a:t>а</a:t>
                      </a:r>
                      <a:endParaRPr lang="en-US" sz="2400" dirty="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5"/>
                  </a:ext>
                </a:extLst>
              </a:tr>
              <a:tr h="370840">
                <a:tc>
                  <a:txBody>
                    <a:bodyPr/>
                    <a:lstStyle/>
                    <a:p>
                      <a:pPr algn="ctr"/>
                      <a:r>
                        <a:rPr lang="sr-Cyrl-RS" sz="1400" dirty="0" smtClean="0"/>
                        <a:t>5</a:t>
                      </a:r>
                      <a:endParaRPr lang="en-US" sz="1400" dirty="0"/>
                    </a:p>
                  </a:txBody>
                  <a:tcPr anchor="ctr"/>
                </a:tc>
                <a:tc>
                  <a:txBody>
                    <a:bodyPr/>
                    <a:lstStyle/>
                    <a:p>
                      <a:pPr marL="32385" algn="ctr">
                        <a:spcBef>
                          <a:spcPts val="30"/>
                        </a:spcBef>
                        <a:spcAft>
                          <a:spcPts val="0"/>
                        </a:spcAft>
                      </a:pPr>
                      <a:r>
                        <a:rPr lang="sr-Cyrl-RS" sz="1400" spc="-10">
                          <a:solidFill>
                            <a:srgbClr val="231F20"/>
                          </a:solidFill>
                          <a:effectLst/>
                          <a:latin typeface="+mj-lt"/>
                          <a:ea typeface="Times New Roman" panose="02020603050405020304" pitchFamily="18" charset="0"/>
                          <a:cs typeface="Times New Roman" panose="02020603050405020304" pitchFamily="18" charset="0"/>
                        </a:rPr>
                        <a:t>К</a:t>
                      </a:r>
                      <a:r>
                        <a:rPr lang="sr-Cyrl-RS" sz="1400" spc="-20">
                          <a:solidFill>
                            <a:srgbClr val="231F20"/>
                          </a:solidFill>
                          <a:effectLst/>
                          <a:latin typeface="+mj-lt"/>
                          <a:ea typeface="Times New Roman" panose="02020603050405020304" pitchFamily="18" charset="0"/>
                          <a:cs typeface="Times New Roman" panose="02020603050405020304" pitchFamily="18" charset="0"/>
                        </a:rPr>
                        <a:t>а</a:t>
                      </a:r>
                      <a:r>
                        <a:rPr lang="sr-Cyrl-RS" sz="1400" spc="5">
                          <a:solidFill>
                            <a:srgbClr val="231F20"/>
                          </a:solidFill>
                          <a:effectLst/>
                          <a:latin typeface="+mj-lt"/>
                          <a:ea typeface="Times New Roman" panose="02020603050405020304" pitchFamily="18" charset="0"/>
                          <a:cs typeface="Times New Roman" panose="02020603050405020304" pitchFamily="18" charset="0"/>
                        </a:rPr>
                        <a:t>т</a:t>
                      </a:r>
                      <a:r>
                        <a:rPr lang="sr-Cyrl-RS" sz="1400">
                          <a:solidFill>
                            <a:srgbClr val="231F20"/>
                          </a:solidFill>
                          <a:effectLst/>
                          <a:latin typeface="+mj-lt"/>
                          <a:ea typeface="Times New Roman" panose="02020603050405020304" pitchFamily="18" charset="0"/>
                          <a:cs typeface="Times New Roman" panose="02020603050405020304" pitchFamily="18" charset="0"/>
                        </a:rPr>
                        <a:t>ас</a:t>
                      </a:r>
                      <a:r>
                        <a:rPr lang="sr-Cyrl-RS" sz="1400" spc="5">
                          <a:solidFill>
                            <a:srgbClr val="231F20"/>
                          </a:solidFill>
                          <a:effectLst/>
                          <a:latin typeface="+mj-lt"/>
                          <a:ea typeface="Times New Roman" panose="02020603050405020304" pitchFamily="18" charset="0"/>
                          <a:cs typeface="Times New Roman" panose="02020603050405020304" pitchFamily="18" charset="0"/>
                        </a:rPr>
                        <a:t>т</a:t>
                      </a:r>
                      <a:r>
                        <a:rPr lang="sr-Cyrl-RS" sz="1400">
                          <a:solidFill>
                            <a:srgbClr val="231F20"/>
                          </a:solidFill>
                          <a:effectLst/>
                          <a:latin typeface="+mj-lt"/>
                          <a:ea typeface="Times New Roman" panose="02020603050405020304" pitchFamily="18" charset="0"/>
                          <a:cs typeface="Times New Roman" panose="02020603050405020304" pitchFamily="18" charset="0"/>
                        </a:rPr>
                        <a:t>роф</a:t>
                      </a:r>
                      <a:r>
                        <a:rPr lang="sr-Cyrl-RS" sz="1400" spc="5">
                          <a:solidFill>
                            <a:srgbClr val="231F20"/>
                          </a:solidFill>
                          <a:effectLst/>
                          <a:latin typeface="+mj-lt"/>
                          <a:ea typeface="Times New Roman" panose="02020603050405020304" pitchFamily="18" charset="0"/>
                          <a:cs typeface="Times New Roman" panose="02020603050405020304" pitchFamily="18" charset="0"/>
                        </a:rPr>
                        <a:t>а</a:t>
                      </a:r>
                      <a:r>
                        <a:rPr lang="sr-Cyrl-RS" sz="1400">
                          <a:solidFill>
                            <a:srgbClr val="231F20"/>
                          </a:solidFill>
                          <a:effectLst/>
                          <a:latin typeface="+mj-lt"/>
                          <a:ea typeface="Times New Roman" panose="02020603050405020304" pitchFamily="18" charset="0"/>
                          <a:cs typeface="Times New Roman" panose="02020603050405020304" pitchFamily="18" charset="0"/>
                        </a:rPr>
                        <a:t>лна</a:t>
                      </a:r>
                      <a:endParaRPr lang="en-US" sz="280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32385" algn="ctr">
                        <a:spcBef>
                          <a:spcPts val="30"/>
                        </a:spcBef>
                        <a:spcAft>
                          <a:spcPts val="0"/>
                        </a:spcAft>
                      </a:pPr>
                      <a:r>
                        <a:rPr lang="sr-Cyrl-RS" sz="1200" dirty="0">
                          <a:solidFill>
                            <a:srgbClr val="231F20"/>
                          </a:solidFill>
                          <a:effectLst/>
                          <a:latin typeface="+mj-lt"/>
                          <a:ea typeface="Times New Roman" panose="02020603050405020304" pitchFamily="18" charset="0"/>
                          <a:cs typeface="Times New Roman" panose="02020603050405020304" pitchFamily="18" charset="0"/>
                        </a:rPr>
                        <a:t>чији изн</a:t>
                      </a:r>
                      <a:r>
                        <a:rPr lang="sr-Cyrl-RS" sz="1200" spc="15" dirty="0">
                          <a:solidFill>
                            <a:srgbClr val="231F20"/>
                          </a:solidFill>
                          <a:effectLst/>
                          <a:latin typeface="+mj-lt"/>
                          <a:ea typeface="Times New Roman" panose="02020603050405020304" pitchFamily="18" charset="0"/>
                          <a:cs typeface="Times New Roman" panose="02020603050405020304" pitchFamily="18" charset="0"/>
                        </a:rPr>
                        <a:t>о</a:t>
                      </a:r>
                      <a:r>
                        <a:rPr lang="sr-Cyrl-RS" sz="1200" dirty="0">
                          <a:solidFill>
                            <a:srgbClr val="231F20"/>
                          </a:solidFill>
                          <a:effectLst/>
                          <a:latin typeface="+mj-lt"/>
                          <a:ea typeface="Times New Roman" panose="02020603050405020304" pitchFamily="18" charset="0"/>
                          <a:cs typeface="Times New Roman" panose="02020603050405020304" pitchFamily="18" charset="0"/>
                        </a:rPr>
                        <a:t>с прелази 15% </a:t>
                      </a:r>
                      <a:r>
                        <a:rPr lang="sr-Cyrl-RS" sz="1200" spc="-30" dirty="0">
                          <a:solidFill>
                            <a:srgbClr val="231F20"/>
                          </a:solidFill>
                          <a:effectLst/>
                          <a:latin typeface="+mj-lt"/>
                          <a:ea typeface="Times New Roman" panose="02020603050405020304" pitchFamily="18" charset="0"/>
                          <a:cs typeface="Times New Roman" panose="02020603050405020304" pitchFamily="18" charset="0"/>
                        </a:rPr>
                        <a:t>б</a:t>
                      </a:r>
                      <a:r>
                        <a:rPr lang="sr-Cyrl-RS" sz="1200" dirty="0">
                          <a:solidFill>
                            <a:srgbClr val="231F20"/>
                          </a:solidFill>
                          <a:effectLst/>
                          <a:latin typeface="+mj-lt"/>
                          <a:ea typeface="Times New Roman" panose="02020603050405020304" pitchFamily="18" charset="0"/>
                          <a:cs typeface="Times New Roman" panose="02020603050405020304" pitchFamily="18" charset="0"/>
                        </a:rPr>
                        <a:t>уџе</a:t>
                      </a:r>
                      <a:r>
                        <a:rPr lang="sr-Cyrl-RS" sz="1200" spc="5" dirty="0">
                          <a:solidFill>
                            <a:srgbClr val="231F20"/>
                          </a:solidFill>
                          <a:effectLst/>
                          <a:latin typeface="+mj-lt"/>
                          <a:ea typeface="Times New Roman" panose="02020603050405020304" pitchFamily="18" charset="0"/>
                          <a:cs typeface="Times New Roman" panose="02020603050405020304" pitchFamily="18" charset="0"/>
                        </a:rPr>
                        <a:t>т</a:t>
                      </a:r>
                      <a:r>
                        <a:rPr lang="sr-Cyrl-RS" sz="1200" dirty="0">
                          <a:solidFill>
                            <a:srgbClr val="231F20"/>
                          </a:solidFill>
                          <a:effectLst/>
                          <a:latin typeface="+mj-lt"/>
                          <a:ea typeface="Times New Roman" panose="02020603050405020304" pitchFamily="18" charset="0"/>
                          <a:cs typeface="Times New Roman" panose="02020603050405020304" pitchFamily="18" charset="0"/>
                        </a:rPr>
                        <a:t>а</a:t>
                      </a:r>
                      <a:endParaRPr lang="en-US" sz="2400" dirty="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54694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443335512"/>
              </p:ext>
            </p:extLst>
          </p:nvPr>
        </p:nvGraphicFramePr>
        <p:xfrm>
          <a:off x="1627464" y="177800"/>
          <a:ext cx="10564536" cy="1568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129638" y="1521130"/>
            <a:ext cx="3945311"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ru-RU" sz="2800" b="1" dirty="0"/>
              <a:t>Процена </a:t>
            </a:r>
            <a:r>
              <a:rPr lang="ru-RU" sz="2800" b="1" dirty="0" smtClean="0"/>
              <a:t>последица</a:t>
            </a:r>
            <a:endParaRPr lang="ru-RU" sz="2800" b="1" dirty="0"/>
          </a:p>
        </p:txBody>
      </p:sp>
      <p:graphicFrame>
        <p:nvGraphicFramePr>
          <p:cNvPr id="9" name="Table 8"/>
          <p:cNvGraphicFramePr>
            <a:graphicFrameLocks noGrp="1"/>
          </p:cNvGraphicFramePr>
          <p:nvPr>
            <p:extLst>
              <p:ext uri="{D42A27DB-BD31-4B8C-83A1-F6EECF244321}">
                <p14:modId xmlns:p14="http://schemas.microsoft.com/office/powerpoint/2010/main" val="1386022166"/>
              </p:ext>
            </p:extLst>
          </p:nvPr>
        </p:nvGraphicFramePr>
        <p:xfrm>
          <a:off x="194661" y="2759272"/>
          <a:ext cx="5406073" cy="2956560"/>
        </p:xfrm>
        <a:graphic>
          <a:graphicData uri="http://schemas.openxmlformats.org/drawingml/2006/table">
            <a:tbl>
              <a:tblPr firstRow="1" bandRow="1">
                <a:tableStyleId>{93296810-A885-4BE3-A3E7-6D5BEEA58F35}</a:tableStyleId>
              </a:tblPr>
              <a:tblGrid>
                <a:gridCol w="1241743">
                  <a:extLst>
                    <a:ext uri="{9D8B030D-6E8A-4147-A177-3AD203B41FA5}">
                      <a16:colId xmlns:a16="http://schemas.microsoft.com/office/drawing/2014/main" xmlns="" val="20000"/>
                    </a:ext>
                  </a:extLst>
                </a:gridCol>
                <a:gridCol w="213233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370840">
                <a:tc rowSpan="2">
                  <a:txBody>
                    <a:bodyPr/>
                    <a:lstStyle/>
                    <a:p>
                      <a:pPr algn="ctr"/>
                      <a:r>
                        <a:rPr lang="sr-Cyrl-RS" sz="1400" dirty="0" smtClean="0"/>
                        <a:t>Категорија</a:t>
                      </a:r>
                      <a:endParaRPr lang="en-US" sz="1400" dirty="0"/>
                    </a:p>
                  </a:txBody>
                  <a:tcPr anchor="ctr"/>
                </a:tc>
                <a:tc gridSpan="2">
                  <a:txBody>
                    <a:bodyPr/>
                    <a:lstStyle/>
                    <a:p>
                      <a:pPr algn="ctr"/>
                      <a:r>
                        <a:rPr lang="ru-RU" sz="1400" dirty="0" smtClean="0"/>
                        <a:t>Последице по друштвену стабилност</a:t>
                      </a:r>
                    </a:p>
                    <a:p>
                      <a:pPr algn="ctr"/>
                      <a:r>
                        <a:rPr lang="ru-RU" sz="1400" dirty="0" smtClean="0"/>
                        <a:t>укупна материјална штета на критичној инфраструктури</a:t>
                      </a:r>
                      <a:endParaRPr lang="en-US" sz="1400" dirty="0">
                        <a:solidFill>
                          <a:srgbClr val="FFFF00"/>
                        </a:solidFill>
                      </a:endParaRPr>
                    </a:p>
                  </a:txBody>
                  <a:tcPr anchor="ctr"/>
                </a:tc>
                <a:tc hMerge="1">
                  <a:txBody>
                    <a:bodyPr/>
                    <a:lstStyle/>
                    <a:p>
                      <a:endParaRPr lang="en-US"/>
                    </a:p>
                  </a:txBody>
                  <a:tcPr/>
                </a:tc>
                <a:extLst>
                  <a:ext uri="{0D108BD9-81ED-4DB2-BD59-A6C34878D82A}">
                    <a16:rowId xmlns:a16="http://schemas.microsoft.com/office/drawing/2014/main" xmlns="" val="10000"/>
                  </a:ext>
                </a:extLst>
              </a:tr>
              <a:tr h="370840">
                <a:tc vMerge="1">
                  <a:txBody>
                    <a:bodyPr/>
                    <a:lstStyle/>
                    <a:p>
                      <a:endParaRPr lang="en-US"/>
                    </a:p>
                  </a:txBody>
                  <a:tcPr/>
                </a:tc>
                <a:tc>
                  <a:txBody>
                    <a:bodyPr/>
                    <a:lstStyle/>
                    <a:p>
                      <a:pPr algn="ctr"/>
                      <a:r>
                        <a:rPr lang="sr-Cyrl-RS" sz="1400" dirty="0" smtClean="0"/>
                        <a:t>Величина последица</a:t>
                      </a:r>
                      <a:endParaRPr lang="en-US" sz="1400" b="1" dirty="0"/>
                    </a:p>
                  </a:txBody>
                  <a:tcPr anchor="ctr"/>
                </a:tc>
                <a:tc>
                  <a:txBody>
                    <a:bodyPr/>
                    <a:lstStyle/>
                    <a:p>
                      <a:pPr algn="ctr"/>
                      <a:r>
                        <a:rPr lang="sr-Cyrl-RS" sz="1400" dirty="0" smtClean="0"/>
                        <a:t>Критеријум</a:t>
                      </a:r>
                      <a:endParaRPr lang="en-US" sz="1400" b="1" dirty="0"/>
                    </a:p>
                  </a:txBody>
                  <a:tcPr anchor="ctr"/>
                </a:tc>
                <a:extLst>
                  <a:ext uri="{0D108BD9-81ED-4DB2-BD59-A6C34878D82A}">
                    <a16:rowId xmlns:a16="http://schemas.microsoft.com/office/drawing/2014/main" xmlns="" val="10001"/>
                  </a:ext>
                </a:extLst>
              </a:tr>
              <a:tr h="370840">
                <a:tc>
                  <a:txBody>
                    <a:bodyPr/>
                    <a:lstStyle/>
                    <a:p>
                      <a:pPr algn="ctr"/>
                      <a:r>
                        <a:rPr lang="sr-Cyrl-RS" sz="1400" dirty="0" smtClean="0"/>
                        <a:t>1</a:t>
                      </a:r>
                      <a:endParaRPr lang="en-US" sz="1400" dirty="0"/>
                    </a:p>
                  </a:txBody>
                  <a:tcPr anchor="ctr"/>
                </a:tc>
                <a:tc>
                  <a:txBody>
                    <a:bodyPr/>
                    <a:lstStyle/>
                    <a:p>
                      <a:pPr marL="32385" algn="ctr">
                        <a:spcBef>
                          <a:spcPts val="30"/>
                        </a:spcBef>
                        <a:spcAft>
                          <a:spcPts val="0"/>
                        </a:spcAft>
                      </a:pPr>
                      <a:r>
                        <a:rPr lang="sr-Cyrl-RS" sz="1400">
                          <a:effectLst/>
                        </a:rPr>
                        <a:t>Мини</a:t>
                      </a:r>
                      <a:r>
                        <a:rPr lang="sr-Cyrl-RS" sz="1400" spc="-5">
                          <a:effectLst/>
                        </a:rPr>
                        <a:t>м</a:t>
                      </a:r>
                      <a:r>
                        <a:rPr lang="sr-Cyrl-RS" sz="1400" spc="5">
                          <a:effectLst/>
                        </a:rPr>
                        <a:t>а</a:t>
                      </a:r>
                      <a:r>
                        <a:rPr lang="sr-Cyrl-RS" sz="1400">
                          <a:effectLst/>
                        </a:rPr>
                        <a:t>лна</a:t>
                      </a:r>
                      <a:endParaRPr lang="en-US" sz="280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320040" marR="320675" algn="ctr">
                        <a:spcBef>
                          <a:spcPts val="30"/>
                        </a:spcBef>
                        <a:spcAft>
                          <a:spcPts val="0"/>
                        </a:spcAft>
                      </a:pPr>
                      <a:r>
                        <a:rPr lang="sr-Cyrl-RS" sz="1400" dirty="0" smtClean="0">
                          <a:effectLst/>
                        </a:rPr>
                        <a:t>&lt;1% буџета</a:t>
                      </a:r>
                      <a:endParaRPr lang="en-US" sz="2800" dirty="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2"/>
                  </a:ext>
                </a:extLst>
              </a:tr>
              <a:tr h="370840">
                <a:tc>
                  <a:txBody>
                    <a:bodyPr/>
                    <a:lstStyle/>
                    <a:p>
                      <a:pPr algn="ctr"/>
                      <a:r>
                        <a:rPr lang="sr-Cyrl-RS" sz="1400" dirty="0" smtClean="0"/>
                        <a:t>2</a:t>
                      </a:r>
                      <a:endParaRPr lang="en-US" sz="1400" dirty="0"/>
                    </a:p>
                  </a:txBody>
                  <a:tcPr anchor="ctr"/>
                </a:tc>
                <a:tc>
                  <a:txBody>
                    <a:bodyPr/>
                    <a:lstStyle/>
                    <a:p>
                      <a:pPr marL="32385" algn="ctr">
                        <a:spcBef>
                          <a:spcPts val="30"/>
                        </a:spcBef>
                        <a:spcAft>
                          <a:spcPts val="0"/>
                        </a:spcAft>
                      </a:pPr>
                      <a:r>
                        <a:rPr lang="sr-Cyrl-RS" sz="1400" dirty="0">
                          <a:effectLst/>
                        </a:rPr>
                        <a:t>М</a:t>
                      </a:r>
                      <a:r>
                        <a:rPr lang="sr-Cyrl-RS" sz="1400" spc="5" dirty="0">
                          <a:effectLst/>
                        </a:rPr>
                        <a:t>а</a:t>
                      </a:r>
                      <a:r>
                        <a:rPr lang="sr-Cyrl-RS" sz="1400" dirty="0">
                          <a:effectLst/>
                        </a:rPr>
                        <a:t>ла</a:t>
                      </a:r>
                      <a:endParaRPr lang="en-US" sz="28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285750" marR="286385" algn="ctr">
                        <a:spcBef>
                          <a:spcPts val="30"/>
                        </a:spcBef>
                        <a:spcAft>
                          <a:spcPts val="0"/>
                        </a:spcAft>
                      </a:pPr>
                      <a:r>
                        <a:rPr lang="sr-Cyrl-RS" sz="1400" dirty="0" smtClean="0">
                          <a:effectLst/>
                        </a:rPr>
                        <a:t>1-3% буџета</a:t>
                      </a:r>
                      <a:endParaRPr lang="en-US" sz="2800" dirty="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3"/>
                  </a:ext>
                </a:extLst>
              </a:tr>
              <a:tr h="370840">
                <a:tc>
                  <a:txBody>
                    <a:bodyPr/>
                    <a:lstStyle/>
                    <a:p>
                      <a:pPr algn="ctr"/>
                      <a:r>
                        <a:rPr lang="sr-Cyrl-RS" sz="1400" dirty="0" smtClean="0"/>
                        <a:t>3</a:t>
                      </a:r>
                      <a:endParaRPr lang="en-US" sz="1400" dirty="0"/>
                    </a:p>
                  </a:txBody>
                  <a:tcPr anchor="ctr"/>
                </a:tc>
                <a:tc>
                  <a:txBody>
                    <a:bodyPr/>
                    <a:lstStyle/>
                    <a:p>
                      <a:pPr marL="32385" algn="ctr">
                        <a:spcBef>
                          <a:spcPts val="30"/>
                        </a:spcBef>
                        <a:spcAft>
                          <a:spcPts val="0"/>
                        </a:spcAft>
                      </a:pPr>
                      <a:r>
                        <a:rPr lang="sr-Cyrl-RS" sz="1400" spc="-65" dirty="0">
                          <a:effectLst/>
                        </a:rPr>
                        <a:t>У</a:t>
                      </a:r>
                      <a:r>
                        <a:rPr lang="sr-Cyrl-RS" sz="1400" dirty="0">
                          <a:effectLst/>
                        </a:rPr>
                        <a:t>мерена</a:t>
                      </a:r>
                      <a:endParaRPr lang="en-US" sz="28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285750" marR="286385" algn="ctr">
                        <a:spcBef>
                          <a:spcPts val="30"/>
                        </a:spcBef>
                        <a:spcAft>
                          <a:spcPts val="0"/>
                        </a:spcAft>
                      </a:pPr>
                      <a:r>
                        <a:rPr lang="sr-Cyrl-RS" sz="1400" dirty="0" smtClean="0">
                          <a:effectLst/>
                        </a:rPr>
                        <a:t>3-5% буџета</a:t>
                      </a:r>
                      <a:endParaRPr lang="en-US" sz="2800" dirty="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4"/>
                  </a:ext>
                </a:extLst>
              </a:tr>
              <a:tr h="370840">
                <a:tc>
                  <a:txBody>
                    <a:bodyPr/>
                    <a:lstStyle/>
                    <a:p>
                      <a:pPr algn="ctr"/>
                      <a:r>
                        <a:rPr lang="sr-Cyrl-RS" sz="1400" dirty="0" smtClean="0"/>
                        <a:t>4</a:t>
                      </a:r>
                      <a:endParaRPr lang="en-US" sz="1400" dirty="0"/>
                    </a:p>
                  </a:txBody>
                  <a:tcPr anchor="ctr"/>
                </a:tc>
                <a:tc>
                  <a:txBody>
                    <a:bodyPr/>
                    <a:lstStyle/>
                    <a:p>
                      <a:pPr marL="32385" algn="ctr">
                        <a:spcBef>
                          <a:spcPts val="30"/>
                        </a:spcBef>
                        <a:spcAft>
                          <a:spcPts val="0"/>
                        </a:spcAft>
                      </a:pPr>
                      <a:r>
                        <a:rPr lang="sr-Cyrl-RS" sz="1400" dirty="0">
                          <a:effectLst/>
                        </a:rPr>
                        <a:t>Озбиљна</a:t>
                      </a:r>
                      <a:endParaRPr lang="en-US" sz="28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276225" algn="ctr">
                        <a:spcBef>
                          <a:spcPts val="30"/>
                        </a:spcBef>
                        <a:spcAft>
                          <a:spcPts val="0"/>
                        </a:spcAft>
                      </a:pPr>
                      <a:r>
                        <a:rPr lang="sr-Cyrl-RS" sz="1400" dirty="0" smtClean="0">
                          <a:effectLst/>
                        </a:rPr>
                        <a:t>5-10% буџета</a:t>
                      </a:r>
                      <a:endParaRPr lang="en-US" sz="2800" dirty="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5"/>
                  </a:ext>
                </a:extLst>
              </a:tr>
              <a:tr h="370840">
                <a:tc>
                  <a:txBody>
                    <a:bodyPr/>
                    <a:lstStyle/>
                    <a:p>
                      <a:pPr algn="ctr"/>
                      <a:r>
                        <a:rPr lang="sr-Cyrl-RS" sz="1400" dirty="0" smtClean="0"/>
                        <a:t>5</a:t>
                      </a:r>
                      <a:endParaRPr lang="en-US" sz="1400" dirty="0"/>
                    </a:p>
                  </a:txBody>
                  <a:tcPr anchor="ctr"/>
                </a:tc>
                <a:tc>
                  <a:txBody>
                    <a:bodyPr/>
                    <a:lstStyle/>
                    <a:p>
                      <a:pPr marL="32385" algn="ctr">
                        <a:spcBef>
                          <a:spcPts val="30"/>
                        </a:spcBef>
                        <a:spcAft>
                          <a:spcPts val="0"/>
                        </a:spcAft>
                      </a:pPr>
                      <a:r>
                        <a:rPr lang="sr-Cyrl-RS" sz="1400" spc="-10" dirty="0">
                          <a:effectLst/>
                        </a:rPr>
                        <a:t>К</a:t>
                      </a:r>
                      <a:r>
                        <a:rPr lang="sr-Cyrl-RS" sz="1400" spc="-20" dirty="0">
                          <a:effectLst/>
                        </a:rPr>
                        <a:t>а</a:t>
                      </a:r>
                      <a:r>
                        <a:rPr lang="sr-Cyrl-RS" sz="1400" spc="5" dirty="0">
                          <a:effectLst/>
                        </a:rPr>
                        <a:t>т</a:t>
                      </a:r>
                      <a:r>
                        <a:rPr lang="sr-Cyrl-RS" sz="1400" dirty="0">
                          <a:effectLst/>
                        </a:rPr>
                        <a:t>ас</a:t>
                      </a:r>
                      <a:r>
                        <a:rPr lang="sr-Cyrl-RS" sz="1400" spc="5" dirty="0">
                          <a:effectLst/>
                        </a:rPr>
                        <a:t>т</a:t>
                      </a:r>
                      <a:r>
                        <a:rPr lang="sr-Cyrl-RS" sz="1400" dirty="0">
                          <a:effectLst/>
                        </a:rPr>
                        <a:t>роф</a:t>
                      </a:r>
                      <a:r>
                        <a:rPr lang="sr-Cyrl-RS" sz="1400" spc="5" dirty="0">
                          <a:effectLst/>
                        </a:rPr>
                        <a:t>а</a:t>
                      </a:r>
                      <a:r>
                        <a:rPr lang="sr-Cyrl-RS" sz="1400" dirty="0">
                          <a:effectLst/>
                        </a:rPr>
                        <a:t>лна</a:t>
                      </a:r>
                      <a:endParaRPr lang="en-US" sz="28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320040" marR="320675" algn="ctr">
                        <a:spcBef>
                          <a:spcPts val="30"/>
                        </a:spcBef>
                        <a:spcAft>
                          <a:spcPts val="0"/>
                        </a:spcAft>
                      </a:pPr>
                      <a:r>
                        <a:rPr lang="sr-Cyrl-RS" sz="1400" dirty="0" smtClean="0">
                          <a:effectLst/>
                        </a:rPr>
                        <a:t>&gt;10% буџета</a:t>
                      </a:r>
                      <a:endParaRPr lang="en-US" sz="2800" dirty="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6"/>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891549592"/>
              </p:ext>
            </p:extLst>
          </p:nvPr>
        </p:nvGraphicFramePr>
        <p:xfrm>
          <a:off x="5688436" y="2757926"/>
          <a:ext cx="6503564" cy="2956560"/>
        </p:xfrm>
        <a:graphic>
          <a:graphicData uri="http://schemas.openxmlformats.org/drawingml/2006/table">
            <a:tbl>
              <a:tblPr firstRow="1" bandRow="1">
                <a:tableStyleId>{5C22544A-7EE6-4342-B048-85BDC9FD1C3A}</a:tableStyleId>
              </a:tblPr>
              <a:tblGrid>
                <a:gridCol w="1493830">
                  <a:extLst>
                    <a:ext uri="{9D8B030D-6E8A-4147-A177-3AD203B41FA5}">
                      <a16:colId xmlns:a16="http://schemas.microsoft.com/office/drawing/2014/main" xmlns="" val="20000"/>
                    </a:ext>
                  </a:extLst>
                </a:gridCol>
                <a:gridCol w="2565216">
                  <a:extLst>
                    <a:ext uri="{9D8B030D-6E8A-4147-A177-3AD203B41FA5}">
                      <a16:colId xmlns:a16="http://schemas.microsoft.com/office/drawing/2014/main" xmlns="" val="20001"/>
                    </a:ext>
                  </a:extLst>
                </a:gridCol>
                <a:gridCol w="2444518">
                  <a:extLst>
                    <a:ext uri="{9D8B030D-6E8A-4147-A177-3AD203B41FA5}">
                      <a16:colId xmlns:a16="http://schemas.microsoft.com/office/drawing/2014/main" xmlns="" val="20002"/>
                    </a:ext>
                  </a:extLst>
                </a:gridCol>
              </a:tblGrid>
              <a:tr h="370840">
                <a:tc rowSpan="2">
                  <a:txBody>
                    <a:bodyPr/>
                    <a:lstStyle/>
                    <a:p>
                      <a:pPr algn="ctr"/>
                      <a:r>
                        <a:rPr lang="sr-Cyrl-RS" sz="1400" dirty="0" smtClean="0"/>
                        <a:t>Категорија</a:t>
                      </a:r>
                      <a:endParaRPr lang="en-US" sz="1400" dirty="0"/>
                    </a:p>
                  </a:txBody>
                  <a:tcPr anchor="ctr"/>
                </a:tc>
                <a:tc gridSpan="2">
                  <a:txBody>
                    <a:bodyPr/>
                    <a:lstStyle/>
                    <a:p>
                      <a:pPr algn="ctr"/>
                      <a:r>
                        <a:rPr lang="ru-RU" sz="1400" dirty="0" smtClean="0"/>
                        <a:t>Последице по друштвену</a:t>
                      </a:r>
                      <a:r>
                        <a:rPr lang="ru-RU" sz="1400" baseline="0" dirty="0" smtClean="0"/>
                        <a:t> стабилност</a:t>
                      </a:r>
                    </a:p>
                    <a:p>
                      <a:pPr algn="ctr"/>
                      <a:r>
                        <a:rPr lang="sr-Cyrl-RS" sz="1400" dirty="0" smtClean="0"/>
                        <a:t>укупна материјална штета на установама јавног друштвеног значаја</a:t>
                      </a:r>
                      <a:endParaRPr lang="en-US" sz="1400" dirty="0">
                        <a:solidFill>
                          <a:srgbClr val="FF0000"/>
                        </a:solidFill>
                      </a:endParaRPr>
                    </a:p>
                  </a:txBody>
                  <a:tcPr anchor="ctr"/>
                </a:tc>
                <a:tc hMerge="1">
                  <a:txBody>
                    <a:bodyPr/>
                    <a:lstStyle/>
                    <a:p>
                      <a:endParaRPr lang="en-US"/>
                    </a:p>
                  </a:txBody>
                  <a:tcPr/>
                </a:tc>
                <a:extLst>
                  <a:ext uri="{0D108BD9-81ED-4DB2-BD59-A6C34878D82A}">
                    <a16:rowId xmlns:a16="http://schemas.microsoft.com/office/drawing/2014/main" xmlns="" val="10000"/>
                  </a:ext>
                </a:extLst>
              </a:tr>
              <a:tr h="370840">
                <a:tc vMerge="1">
                  <a:txBody>
                    <a:bodyPr/>
                    <a:lstStyle/>
                    <a:p>
                      <a:endParaRPr lang="en-US"/>
                    </a:p>
                  </a:txBody>
                  <a:tcPr/>
                </a:tc>
                <a:tc>
                  <a:txBody>
                    <a:bodyPr/>
                    <a:lstStyle/>
                    <a:p>
                      <a:pPr algn="ctr"/>
                      <a:r>
                        <a:rPr lang="sr-Cyrl-RS" sz="1400" dirty="0" smtClean="0"/>
                        <a:t>Величина последица</a:t>
                      </a:r>
                      <a:endParaRPr lang="en-US" sz="1400" b="1" dirty="0"/>
                    </a:p>
                  </a:txBody>
                  <a:tcPr anchor="ctr"/>
                </a:tc>
                <a:tc>
                  <a:txBody>
                    <a:bodyPr/>
                    <a:lstStyle/>
                    <a:p>
                      <a:pPr algn="ctr"/>
                      <a:r>
                        <a:rPr lang="sr-Cyrl-RS" sz="1400" dirty="0" smtClean="0"/>
                        <a:t>Критеријум</a:t>
                      </a:r>
                      <a:endParaRPr lang="en-US" sz="1400" b="1" dirty="0"/>
                    </a:p>
                  </a:txBody>
                  <a:tcPr anchor="ctr"/>
                </a:tc>
                <a:extLst>
                  <a:ext uri="{0D108BD9-81ED-4DB2-BD59-A6C34878D82A}">
                    <a16:rowId xmlns:a16="http://schemas.microsoft.com/office/drawing/2014/main" xmlns="" val="10001"/>
                  </a:ext>
                </a:extLst>
              </a:tr>
              <a:tr h="370840">
                <a:tc>
                  <a:txBody>
                    <a:bodyPr/>
                    <a:lstStyle/>
                    <a:p>
                      <a:pPr algn="ctr"/>
                      <a:r>
                        <a:rPr lang="sr-Cyrl-RS" sz="1400" dirty="0" smtClean="0"/>
                        <a:t>1</a:t>
                      </a:r>
                      <a:endParaRPr lang="en-US" sz="1400" dirty="0"/>
                    </a:p>
                  </a:txBody>
                  <a:tcPr anchor="ctr"/>
                </a:tc>
                <a:tc>
                  <a:txBody>
                    <a:bodyPr/>
                    <a:lstStyle/>
                    <a:p>
                      <a:pPr marL="32385" algn="ctr">
                        <a:spcBef>
                          <a:spcPts val="30"/>
                        </a:spcBef>
                        <a:spcAft>
                          <a:spcPts val="0"/>
                        </a:spcAft>
                      </a:pPr>
                      <a:r>
                        <a:rPr lang="sr-Cyrl-RS" sz="1400" dirty="0">
                          <a:effectLst/>
                        </a:rPr>
                        <a:t>Мини</a:t>
                      </a:r>
                      <a:r>
                        <a:rPr lang="sr-Cyrl-RS" sz="1400" spc="-5" dirty="0">
                          <a:effectLst/>
                        </a:rPr>
                        <a:t>м</a:t>
                      </a:r>
                      <a:r>
                        <a:rPr lang="sr-Cyrl-RS" sz="1400" spc="5" dirty="0">
                          <a:effectLst/>
                        </a:rPr>
                        <a:t>а</a:t>
                      </a:r>
                      <a:r>
                        <a:rPr lang="sr-Cyrl-RS" sz="1400" dirty="0">
                          <a:effectLst/>
                        </a:rPr>
                        <a:t>лна</a:t>
                      </a:r>
                      <a:endParaRPr lang="en-US" sz="28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94615" algn="ctr">
                        <a:spcBef>
                          <a:spcPts val="30"/>
                        </a:spcBef>
                        <a:spcAft>
                          <a:spcPts val="0"/>
                        </a:spcAft>
                      </a:pPr>
                      <a:r>
                        <a:rPr lang="en-US" sz="1400">
                          <a:effectLst/>
                        </a:rPr>
                        <a:t>&lt;0.5% </a:t>
                      </a:r>
                      <a:r>
                        <a:rPr lang="en-US" sz="1400" spc="-30">
                          <a:effectLst/>
                        </a:rPr>
                        <a:t>б</a:t>
                      </a:r>
                      <a:r>
                        <a:rPr lang="en-US" sz="1400">
                          <a:effectLst/>
                        </a:rPr>
                        <a:t>уџе</a:t>
                      </a:r>
                      <a:r>
                        <a:rPr lang="en-US" sz="1400" spc="5">
                          <a:effectLst/>
                        </a:rPr>
                        <a:t>т</a:t>
                      </a:r>
                      <a:r>
                        <a:rPr lang="en-US" sz="1400">
                          <a:effectLst/>
                        </a:rPr>
                        <a:t>а</a:t>
                      </a:r>
                      <a:endParaRPr lang="en-US" sz="280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2"/>
                  </a:ext>
                </a:extLst>
              </a:tr>
              <a:tr h="370840">
                <a:tc>
                  <a:txBody>
                    <a:bodyPr/>
                    <a:lstStyle/>
                    <a:p>
                      <a:pPr algn="ctr"/>
                      <a:r>
                        <a:rPr lang="sr-Cyrl-RS" sz="1400" dirty="0" smtClean="0"/>
                        <a:t>2</a:t>
                      </a:r>
                      <a:endParaRPr lang="en-US" sz="1400" dirty="0"/>
                    </a:p>
                  </a:txBody>
                  <a:tcPr anchor="ctr"/>
                </a:tc>
                <a:tc>
                  <a:txBody>
                    <a:bodyPr/>
                    <a:lstStyle/>
                    <a:p>
                      <a:pPr marL="32385" algn="ctr">
                        <a:spcBef>
                          <a:spcPts val="30"/>
                        </a:spcBef>
                        <a:spcAft>
                          <a:spcPts val="0"/>
                        </a:spcAft>
                      </a:pPr>
                      <a:r>
                        <a:rPr lang="sr-Cyrl-RS" sz="1400">
                          <a:effectLst/>
                        </a:rPr>
                        <a:t>М</a:t>
                      </a:r>
                      <a:r>
                        <a:rPr lang="sr-Cyrl-RS" sz="1400" spc="5">
                          <a:effectLst/>
                        </a:rPr>
                        <a:t>а</a:t>
                      </a:r>
                      <a:r>
                        <a:rPr lang="sr-Cyrl-RS" sz="1400">
                          <a:effectLst/>
                        </a:rPr>
                        <a:t>ла</a:t>
                      </a:r>
                      <a:endParaRPr lang="en-US" sz="280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83185" algn="ctr">
                        <a:spcBef>
                          <a:spcPts val="30"/>
                        </a:spcBef>
                        <a:spcAft>
                          <a:spcPts val="0"/>
                        </a:spcAft>
                      </a:pPr>
                      <a:r>
                        <a:rPr lang="en-US" sz="1400">
                          <a:effectLst/>
                        </a:rPr>
                        <a:t>0.5-1% </a:t>
                      </a:r>
                      <a:r>
                        <a:rPr lang="en-US" sz="1400" spc="-30">
                          <a:effectLst/>
                        </a:rPr>
                        <a:t>б</a:t>
                      </a:r>
                      <a:r>
                        <a:rPr lang="en-US" sz="1400">
                          <a:effectLst/>
                        </a:rPr>
                        <a:t>уџе</a:t>
                      </a:r>
                      <a:r>
                        <a:rPr lang="en-US" sz="1400" spc="5">
                          <a:effectLst/>
                        </a:rPr>
                        <a:t>т</a:t>
                      </a:r>
                      <a:r>
                        <a:rPr lang="en-US" sz="1400">
                          <a:effectLst/>
                        </a:rPr>
                        <a:t>а</a:t>
                      </a:r>
                      <a:endParaRPr lang="en-US" sz="280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3"/>
                  </a:ext>
                </a:extLst>
              </a:tr>
              <a:tr h="370840">
                <a:tc>
                  <a:txBody>
                    <a:bodyPr/>
                    <a:lstStyle/>
                    <a:p>
                      <a:pPr algn="ctr"/>
                      <a:r>
                        <a:rPr lang="sr-Cyrl-RS" sz="1400" dirty="0" smtClean="0"/>
                        <a:t>3</a:t>
                      </a:r>
                      <a:endParaRPr lang="en-US" sz="1400" dirty="0"/>
                    </a:p>
                  </a:txBody>
                  <a:tcPr anchor="ctr"/>
                </a:tc>
                <a:tc>
                  <a:txBody>
                    <a:bodyPr/>
                    <a:lstStyle/>
                    <a:p>
                      <a:pPr marL="32385" algn="ctr">
                        <a:spcBef>
                          <a:spcPts val="30"/>
                        </a:spcBef>
                        <a:spcAft>
                          <a:spcPts val="0"/>
                        </a:spcAft>
                      </a:pPr>
                      <a:r>
                        <a:rPr lang="sr-Cyrl-RS" sz="1400" spc="-65">
                          <a:effectLst/>
                        </a:rPr>
                        <a:t>У</a:t>
                      </a:r>
                      <a:r>
                        <a:rPr lang="sr-Cyrl-RS" sz="1400">
                          <a:effectLst/>
                        </a:rPr>
                        <a:t>мерена</a:t>
                      </a:r>
                      <a:endParaRPr lang="en-US" sz="280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116205" algn="ctr">
                        <a:spcBef>
                          <a:spcPts val="30"/>
                        </a:spcBef>
                        <a:spcAft>
                          <a:spcPts val="0"/>
                        </a:spcAft>
                      </a:pPr>
                      <a:r>
                        <a:rPr lang="en-US" sz="1400">
                          <a:effectLst/>
                        </a:rPr>
                        <a:t>1-3% </a:t>
                      </a:r>
                      <a:r>
                        <a:rPr lang="en-US" sz="1400" spc="-30">
                          <a:effectLst/>
                        </a:rPr>
                        <a:t>б</a:t>
                      </a:r>
                      <a:r>
                        <a:rPr lang="en-US" sz="1400">
                          <a:effectLst/>
                        </a:rPr>
                        <a:t>уџе</a:t>
                      </a:r>
                      <a:r>
                        <a:rPr lang="en-US" sz="1400" spc="5">
                          <a:effectLst/>
                        </a:rPr>
                        <a:t>т</a:t>
                      </a:r>
                      <a:r>
                        <a:rPr lang="en-US" sz="1400">
                          <a:effectLst/>
                        </a:rPr>
                        <a:t>а</a:t>
                      </a:r>
                      <a:endParaRPr lang="en-US" sz="280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4"/>
                  </a:ext>
                </a:extLst>
              </a:tr>
              <a:tr h="370840">
                <a:tc>
                  <a:txBody>
                    <a:bodyPr/>
                    <a:lstStyle/>
                    <a:p>
                      <a:pPr algn="ctr"/>
                      <a:r>
                        <a:rPr lang="sr-Cyrl-RS" sz="1400" dirty="0" smtClean="0"/>
                        <a:t>4</a:t>
                      </a:r>
                      <a:endParaRPr lang="en-US" sz="1400" dirty="0"/>
                    </a:p>
                  </a:txBody>
                  <a:tcPr anchor="ctr"/>
                </a:tc>
                <a:tc>
                  <a:txBody>
                    <a:bodyPr/>
                    <a:lstStyle/>
                    <a:p>
                      <a:pPr marL="32385" algn="ctr">
                        <a:spcBef>
                          <a:spcPts val="30"/>
                        </a:spcBef>
                        <a:spcAft>
                          <a:spcPts val="0"/>
                        </a:spcAft>
                      </a:pPr>
                      <a:r>
                        <a:rPr lang="sr-Cyrl-RS" sz="1400">
                          <a:effectLst/>
                        </a:rPr>
                        <a:t>Озбиљна</a:t>
                      </a:r>
                      <a:endParaRPr lang="en-US" sz="280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116205" algn="ctr">
                        <a:spcBef>
                          <a:spcPts val="30"/>
                        </a:spcBef>
                        <a:spcAft>
                          <a:spcPts val="0"/>
                        </a:spcAft>
                      </a:pPr>
                      <a:r>
                        <a:rPr lang="en-US" sz="1400">
                          <a:effectLst/>
                        </a:rPr>
                        <a:t>3-5% </a:t>
                      </a:r>
                      <a:r>
                        <a:rPr lang="en-US" sz="1400" spc="-30">
                          <a:effectLst/>
                        </a:rPr>
                        <a:t>б</a:t>
                      </a:r>
                      <a:r>
                        <a:rPr lang="en-US" sz="1400">
                          <a:effectLst/>
                        </a:rPr>
                        <a:t>уџе</a:t>
                      </a:r>
                      <a:r>
                        <a:rPr lang="en-US" sz="1400" spc="5">
                          <a:effectLst/>
                        </a:rPr>
                        <a:t>т</a:t>
                      </a:r>
                      <a:r>
                        <a:rPr lang="en-US" sz="1400">
                          <a:effectLst/>
                        </a:rPr>
                        <a:t>а</a:t>
                      </a:r>
                      <a:endParaRPr lang="en-US" sz="280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5"/>
                  </a:ext>
                </a:extLst>
              </a:tr>
              <a:tr h="370840">
                <a:tc>
                  <a:txBody>
                    <a:bodyPr/>
                    <a:lstStyle/>
                    <a:p>
                      <a:pPr algn="ctr"/>
                      <a:r>
                        <a:rPr lang="sr-Cyrl-RS" sz="1400" dirty="0" smtClean="0"/>
                        <a:t>5</a:t>
                      </a:r>
                      <a:endParaRPr lang="en-US" sz="1400" dirty="0"/>
                    </a:p>
                  </a:txBody>
                  <a:tcPr anchor="ctr"/>
                </a:tc>
                <a:tc>
                  <a:txBody>
                    <a:bodyPr/>
                    <a:lstStyle/>
                    <a:p>
                      <a:pPr marL="32385" algn="ctr">
                        <a:spcBef>
                          <a:spcPts val="30"/>
                        </a:spcBef>
                        <a:spcAft>
                          <a:spcPts val="0"/>
                        </a:spcAft>
                      </a:pPr>
                      <a:r>
                        <a:rPr lang="sr-Cyrl-RS" sz="1400" spc="-10">
                          <a:effectLst/>
                        </a:rPr>
                        <a:t>К</a:t>
                      </a:r>
                      <a:r>
                        <a:rPr lang="sr-Cyrl-RS" sz="1400" spc="-20">
                          <a:effectLst/>
                        </a:rPr>
                        <a:t>а</a:t>
                      </a:r>
                      <a:r>
                        <a:rPr lang="sr-Cyrl-RS" sz="1400" spc="5">
                          <a:effectLst/>
                        </a:rPr>
                        <a:t>т</a:t>
                      </a:r>
                      <a:r>
                        <a:rPr lang="sr-Cyrl-RS" sz="1400">
                          <a:effectLst/>
                        </a:rPr>
                        <a:t>ас</a:t>
                      </a:r>
                      <a:r>
                        <a:rPr lang="sr-Cyrl-RS" sz="1400" spc="5">
                          <a:effectLst/>
                        </a:rPr>
                        <a:t>т</a:t>
                      </a:r>
                      <a:r>
                        <a:rPr lang="sr-Cyrl-RS" sz="1400">
                          <a:effectLst/>
                        </a:rPr>
                        <a:t>роф</a:t>
                      </a:r>
                      <a:r>
                        <a:rPr lang="sr-Cyrl-RS" sz="1400" spc="5">
                          <a:effectLst/>
                        </a:rPr>
                        <a:t>а</a:t>
                      </a:r>
                      <a:r>
                        <a:rPr lang="sr-Cyrl-RS" sz="1400">
                          <a:effectLst/>
                        </a:rPr>
                        <a:t>лна</a:t>
                      </a:r>
                      <a:endParaRPr lang="en-US" sz="280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128270" algn="ctr">
                        <a:spcBef>
                          <a:spcPts val="30"/>
                        </a:spcBef>
                        <a:spcAft>
                          <a:spcPts val="0"/>
                        </a:spcAft>
                      </a:pPr>
                      <a:r>
                        <a:rPr lang="en-US" sz="1400" dirty="0">
                          <a:effectLst/>
                        </a:rPr>
                        <a:t>&gt;5% </a:t>
                      </a:r>
                      <a:r>
                        <a:rPr lang="en-US" sz="1400" spc="-30" dirty="0" err="1">
                          <a:effectLst/>
                        </a:rPr>
                        <a:t>б</a:t>
                      </a:r>
                      <a:r>
                        <a:rPr lang="en-US" sz="1400" dirty="0" err="1">
                          <a:effectLst/>
                        </a:rPr>
                        <a:t>уџе</a:t>
                      </a:r>
                      <a:r>
                        <a:rPr lang="en-US" sz="1400" spc="5" dirty="0" err="1">
                          <a:effectLst/>
                        </a:rPr>
                        <a:t>т</a:t>
                      </a:r>
                      <a:r>
                        <a:rPr lang="en-US" sz="1400" dirty="0" err="1">
                          <a:effectLst/>
                        </a:rPr>
                        <a:t>а</a:t>
                      </a:r>
                      <a:endParaRPr lang="en-US" sz="2800" dirty="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58454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667919416"/>
              </p:ext>
            </p:extLst>
          </p:nvPr>
        </p:nvGraphicFramePr>
        <p:xfrm>
          <a:off x="1627464" y="177800"/>
          <a:ext cx="10564536" cy="1568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691700" y="1613409"/>
            <a:ext cx="2424062"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ru-RU" sz="2800" b="1" dirty="0" smtClean="0"/>
              <a:t>Ниво ризика</a:t>
            </a:r>
            <a:endParaRPr lang="ru-RU" sz="2800" b="1" dirty="0"/>
          </a:p>
        </p:txBody>
      </p:sp>
      <p:graphicFrame>
        <p:nvGraphicFramePr>
          <p:cNvPr id="2" name="Table 1"/>
          <p:cNvGraphicFramePr>
            <a:graphicFrameLocks noGrp="1"/>
          </p:cNvGraphicFramePr>
          <p:nvPr>
            <p:extLst>
              <p:ext uri="{D42A27DB-BD31-4B8C-83A1-F6EECF244321}">
                <p14:modId xmlns:p14="http://schemas.microsoft.com/office/powerpoint/2010/main" val="2992607152"/>
              </p:ext>
            </p:extLst>
          </p:nvPr>
        </p:nvGraphicFramePr>
        <p:xfrm>
          <a:off x="582566" y="2766580"/>
          <a:ext cx="11609434" cy="1483360"/>
        </p:xfrm>
        <a:graphic>
          <a:graphicData uri="http://schemas.openxmlformats.org/drawingml/2006/table">
            <a:tbl>
              <a:tblPr firstRow="1" bandRow="1">
                <a:tableStyleId>{5940675A-B579-460E-94D1-54222C63F5DA}</a:tableStyleId>
              </a:tblPr>
              <a:tblGrid>
                <a:gridCol w="553653">
                  <a:extLst>
                    <a:ext uri="{9D8B030D-6E8A-4147-A177-3AD203B41FA5}">
                      <a16:colId xmlns:a16="http://schemas.microsoft.com/office/drawing/2014/main" xmlns="" val="20000"/>
                    </a:ext>
                  </a:extLst>
                </a:gridCol>
                <a:gridCol w="1946035">
                  <a:extLst>
                    <a:ext uri="{9D8B030D-6E8A-4147-A177-3AD203B41FA5}">
                      <a16:colId xmlns:a16="http://schemas.microsoft.com/office/drawing/2014/main" xmlns="" val="20001"/>
                    </a:ext>
                  </a:extLst>
                </a:gridCol>
                <a:gridCol w="2053346">
                  <a:extLst>
                    <a:ext uri="{9D8B030D-6E8A-4147-A177-3AD203B41FA5}">
                      <a16:colId xmlns:a16="http://schemas.microsoft.com/office/drawing/2014/main" xmlns="" val="20002"/>
                    </a:ext>
                  </a:extLst>
                </a:gridCol>
                <a:gridCol w="7056400">
                  <a:extLst>
                    <a:ext uri="{9D8B030D-6E8A-4147-A177-3AD203B41FA5}">
                      <a16:colId xmlns:a16="http://schemas.microsoft.com/office/drawing/2014/main" xmlns="" val="20003"/>
                    </a:ext>
                  </a:extLst>
                </a:gridCol>
              </a:tblGrid>
              <a:tr h="370840">
                <a:tc>
                  <a:txBody>
                    <a:bodyPr/>
                    <a:lstStyle/>
                    <a:p>
                      <a:endParaRPr lang="en-US" dirty="0"/>
                    </a:p>
                  </a:txBody>
                  <a:tcPr>
                    <a:solidFill>
                      <a:srgbClr val="FF0000"/>
                    </a:solidFill>
                  </a:tcPr>
                </a:tc>
                <a:tc>
                  <a:txBody>
                    <a:bodyPr/>
                    <a:lstStyle/>
                    <a:p>
                      <a:r>
                        <a:rPr lang="sr-Cyrl-RS" dirty="0" smtClean="0"/>
                        <a:t>Веома висок</a:t>
                      </a:r>
                      <a:endParaRPr lang="en-US" dirty="0"/>
                    </a:p>
                  </a:txBody>
                  <a:tcPr/>
                </a:tc>
                <a:tc>
                  <a:txBody>
                    <a:bodyPr/>
                    <a:lstStyle/>
                    <a:p>
                      <a:r>
                        <a:rPr lang="sr-Cyrl-RS" dirty="0" smtClean="0"/>
                        <a:t>неприхватљив</a:t>
                      </a:r>
                      <a:endParaRPr lang="en-US" dirty="0"/>
                    </a:p>
                  </a:txBody>
                  <a:tcPr/>
                </a:tc>
                <a:tc rowSpan="4">
                  <a:txBody>
                    <a:bodyPr/>
                    <a:lstStyle/>
                    <a:p>
                      <a:r>
                        <a:rPr lang="sr-Cyrl-RS" sz="1600" dirty="0" smtClean="0"/>
                        <a:t>Веома висок и висок ниво ризика, потребно</a:t>
                      </a:r>
                      <a:r>
                        <a:rPr lang="sr-Cyrl-RS" sz="1600" baseline="0" dirty="0" smtClean="0"/>
                        <a:t> је смањити на ниво прихватљивости – </a:t>
                      </a:r>
                      <a:r>
                        <a:rPr lang="sr-Cyrl-RS" sz="1600" baseline="0" dirty="0" smtClean="0">
                          <a:solidFill>
                            <a:srgbClr val="FF0000"/>
                          </a:solidFill>
                        </a:rPr>
                        <a:t>Третман ризика</a:t>
                      </a:r>
                      <a:endParaRPr lang="sr-Cyrl-RS" sz="1600" baseline="0" dirty="0" smtClean="0">
                        <a:solidFill>
                          <a:schemeClr val="tx1"/>
                        </a:solidFill>
                      </a:endParaRPr>
                    </a:p>
                    <a:p>
                      <a:r>
                        <a:rPr lang="sr-Cyrl-RS" sz="1600" dirty="0" smtClean="0">
                          <a:solidFill>
                            <a:schemeClr val="tx1"/>
                          </a:solidFill>
                        </a:rPr>
                        <a:t>Умерени ризик може да значи потребу</a:t>
                      </a:r>
                      <a:r>
                        <a:rPr lang="sr-Cyrl-RS" sz="1600" baseline="0" dirty="0" smtClean="0">
                          <a:solidFill>
                            <a:schemeClr val="tx1"/>
                          </a:solidFill>
                        </a:rPr>
                        <a:t> предузимања неких радњи</a:t>
                      </a:r>
                    </a:p>
                    <a:p>
                      <a:r>
                        <a:rPr lang="sr-Cyrl-RS" sz="1600" baseline="0" dirty="0" smtClean="0">
                          <a:solidFill>
                            <a:schemeClr val="tx1"/>
                          </a:solidFill>
                        </a:rPr>
                        <a:t>Низак ризик може значити да се не предузима никаква радња</a:t>
                      </a:r>
                      <a:endParaRPr lang="en-US" sz="1600" dirty="0">
                        <a:solidFill>
                          <a:schemeClr val="tx1"/>
                        </a:solidFill>
                      </a:endParaRPr>
                    </a:p>
                  </a:txBody>
                  <a:tcPr anchor="ctr"/>
                </a:tc>
                <a:extLst>
                  <a:ext uri="{0D108BD9-81ED-4DB2-BD59-A6C34878D82A}">
                    <a16:rowId xmlns:a16="http://schemas.microsoft.com/office/drawing/2014/main" xmlns="" val="10000"/>
                  </a:ext>
                </a:extLst>
              </a:tr>
              <a:tr h="370840">
                <a:tc>
                  <a:txBody>
                    <a:bodyPr/>
                    <a:lstStyle/>
                    <a:p>
                      <a:endParaRPr lang="en-US" dirty="0"/>
                    </a:p>
                  </a:txBody>
                  <a:tcPr>
                    <a:solidFill>
                      <a:schemeClr val="accent2">
                        <a:lumMod val="60000"/>
                        <a:lumOff val="40000"/>
                      </a:schemeClr>
                    </a:solidFill>
                  </a:tcPr>
                </a:tc>
                <a:tc>
                  <a:txBody>
                    <a:bodyPr/>
                    <a:lstStyle/>
                    <a:p>
                      <a:r>
                        <a:rPr lang="sr-Cyrl-RS" dirty="0" smtClean="0"/>
                        <a:t>Висок</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r-Cyrl-RS" dirty="0" smtClean="0"/>
                        <a:t>неприхватљив</a:t>
                      </a:r>
                      <a:endParaRPr lang="en-US" dirty="0" smtClean="0"/>
                    </a:p>
                  </a:txBody>
                  <a:tcPr/>
                </a:tc>
                <a:tc vMerge="1">
                  <a:txBody>
                    <a:bodyPr/>
                    <a:lstStyle/>
                    <a:p>
                      <a:endParaRPr lang="en-US" dirty="0"/>
                    </a:p>
                  </a:txBody>
                  <a:tcPr/>
                </a:tc>
                <a:extLst>
                  <a:ext uri="{0D108BD9-81ED-4DB2-BD59-A6C34878D82A}">
                    <a16:rowId xmlns:a16="http://schemas.microsoft.com/office/drawing/2014/main" xmlns="" val="10001"/>
                  </a:ext>
                </a:extLst>
              </a:tr>
              <a:tr h="370840">
                <a:tc>
                  <a:txBody>
                    <a:bodyPr/>
                    <a:lstStyle/>
                    <a:p>
                      <a:endParaRPr lang="en-US" dirty="0"/>
                    </a:p>
                  </a:txBody>
                  <a:tcPr>
                    <a:solidFill>
                      <a:srgbClr val="FFFF00"/>
                    </a:solidFill>
                  </a:tcPr>
                </a:tc>
                <a:tc>
                  <a:txBody>
                    <a:bodyPr/>
                    <a:lstStyle/>
                    <a:p>
                      <a:r>
                        <a:rPr lang="sr-Cyrl-RS" dirty="0" smtClean="0"/>
                        <a:t>Умерени</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r-Cyrl-RS" dirty="0" smtClean="0"/>
                        <a:t>прихватљив</a:t>
                      </a:r>
                      <a:endParaRPr lang="en-US" dirty="0" smtClean="0"/>
                    </a:p>
                  </a:txBody>
                  <a:tcPr/>
                </a:tc>
                <a:tc vMerge="1">
                  <a:txBody>
                    <a:bodyPr/>
                    <a:lstStyle/>
                    <a:p>
                      <a:endParaRPr lang="en-US" dirty="0"/>
                    </a:p>
                  </a:txBody>
                  <a:tcPr/>
                </a:tc>
                <a:extLst>
                  <a:ext uri="{0D108BD9-81ED-4DB2-BD59-A6C34878D82A}">
                    <a16:rowId xmlns:a16="http://schemas.microsoft.com/office/drawing/2014/main" xmlns="" val="10002"/>
                  </a:ext>
                </a:extLst>
              </a:tr>
              <a:tr h="370840">
                <a:tc>
                  <a:txBody>
                    <a:bodyPr/>
                    <a:lstStyle/>
                    <a:p>
                      <a:endParaRPr lang="en-US" dirty="0"/>
                    </a:p>
                  </a:txBody>
                  <a:tcPr>
                    <a:solidFill>
                      <a:srgbClr val="00B050"/>
                    </a:solidFill>
                  </a:tcPr>
                </a:tc>
                <a:tc>
                  <a:txBody>
                    <a:bodyPr/>
                    <a:lstStyle/>
                    <a:p>
                      <a:r>
                        <a:rPr lang="sr-Cyrl-RS" dirty="0" smtClean="0"/>
                        <a:t>Низак</a:t>
                      </a:r>
                      <a:endParaRPr lang="en-US" dirty="0"/>
                    </a:p>
                  </a:txBody>
                  <a:tcPr/>
                </a:tc>
                <a:tc>
                  <a:txBody>
                    <a:bodyPr/>
                    <a:lstStyle/>
                    <a:p>
                      <a:r>
                        <a:rPr lang="sr-Cyrl-RS" dirty="0" smtClean="0"/>
                        <a:t>прихватљив</a:t>
                      </a:r>
                      <a:endParaRPr lang="en-US" dirty="0"/>
                    </a:p>
                  </a:txBody>
                  <a:tcPr/>
                </a:tc>
                <a:tc vMerge="1">
                  <a:txBody>
                    <a:bodyPr/>
                    <a:lstStyle/>
                    <a:p>
                      <a:endParaRPr lang="en-US"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4750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169266043"/>
              </p:ext>
            </p:extLst>
          </p:nvPr>
        </p:nvGraphicFramePr>
        <p:xfrm>
          <a:off x="1627464" y="177800"/>
          <a:ext cx="10564536" cy="1568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356141" y="1646965"/>
            <a:ext cx="3281668"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ru-RU" sz="2800" b="1" dirty="0" smtClean="0"/>
              <a:t>Израда матрица</a:t>
            </a:r>
            <a:endParaRPr lang="ru-RU" sz="2800" b="1" dirty="0"/>
          </a:p>
        </p:txBody>
      </p:sp>
      <p:pic>
        <p:nvPicPr>
          <p:cNvPr id="4" name="Picture 3"/>
          <p:cNvPicPr>
            <a:picLocks noChangeAspect="1"/>
          </p:cNvPicPr>
          <p:nvPr/>
        </p:nvPicPr>
        <p:blipFill>
          <a:blip r:embed="rId7"/>
          <a:stretch>
            <a:fillRect/>
          </a:stretch>
        </p:blipFill>
        <p:spPr>
          <a:xfrm>
            <a:off x="6173144" y="2545756"/>
            <a:ext cx="5853177" cy="3888600"/>
          </a:xfrm>
          <a:prstGeom prst="rect">
            <a:avLst/>
          </a:prstGeom>
        </p:spPr>
      </p:pic>
      <p:pic>
        <p:nvPicPr>
          <p:cNvPr id="8" name="Picture 7"/>
          <p:cNvPicPr>
            <a:picLocks noChangeAspect="1"/>
          </p:cNvPicPr>
          <p:nvPr/>
        </p:nvPicPr>
        <p:blipFill>
          <a:blip r:embed="rId8"/>
          <a:stretch>
            <a:fillRect/>
          </a:stretch>
        </p:blipFill>
        <p:spPr>
          <a:xfrm>
            <a:off x="221139" y="2545757"/>
            <a:ext cx="5806082" cy="3888600"/>
          </a:xfrm>
          <a:prstGeom prst="rect">
            <a:avLst/>
          </a:prstGeom>
        </p:spPr>
      </p:pic>
      <p:cxnSp>
        <p:nvCxnSpPr>
          <p:cNvPr id="10" name="Straight Connector 9"/>
          <p:cNvCxnSpPr/>
          <p:nvPr/>
        </p:nvCxnSpPr>
        <p:spPr>
          <a:xfrm flipV="1">
            <a:off x="6097643" y="2432807"/>
            <a:ext cx="0" cy="415255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56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234917612"/>
              </p:ext>
            </p:extLst>
          </p:nvPr>
        </p:nvGraphicFramePr>
        <p:xfrm>
          <a:off x="1627464" y="177800"/>
          <a:ext cx="10564536" cy="1568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356141" y="1646965"/>
            <a:ext cx="3281668"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ru-RU" sz="2800" b="1" dirty="0" smtClean="0"/>
              <a:t>Израда матрица</a:t>
            </a:r>
            <a:endParaRPr lang="ru-RU" sz="2800" b="1" dirty="0"/>
          </a:p>
        </p:txBody>
      </p:sp>
      <p:cxnSp>
        <p:nvCxnSpPr>
          <p:cNvPr id="10" name="Straight Connector 9"/>
          <p:cNvCxnSpPr/>
          <p:nvPr/>
        </p:nvCxnSpPr>
        <p:spPr>
          <a:xfrm flipV="1">
            <a:off x="6097643" y="2432807"/>
            <a:ext cx="0" cy="415255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7"/>
          <a:stretch>
            <a:fillRect/>
          </a:stretch>
        </p:blipFill>
        <p:spPr>
          <a:xfrm>
            <a:off x="189592" y="2535736"/>
            <a:ext cx="5615590" cy="3909901"/>
          </a:xfrm>
          <a:prstGeom prst="rect">
            <a:avLst/>
          </a:prstGeom>
        </p:spPr>
      </p:pic>
      <p:pic>
        <p:nvPicPr>
          <p:cNvPr id="3" name="Picture 2"/>
          <p:cNvPicPr>
            <a:picLocks noChangeAspect="1"/>
          </p:cNvPicPr>
          <p:nvPr/>
        </p:nvPicPr>
        <p:blipFill>
          <a:blip r:embed="rId8"/>
          <a:stretch>
            <a:fillRect/>
          </a:stretch>
        </p:blipFill>
        <p:spPr>
          <a:xfrm>
            <a:off x="6505674" y="2536092"/>
            <a:ext cx="5539518" cy="3909545"/>
          </a:xfrm>
          <a:prstGeom prst="rect">
            <a:avLst/>
          </a:prstGeom>
        </p:spPr>
      </p:pic>
    </p:spTree>
    <p:extLst>
      <p:ext uri="{BB962C8B-B14F-4D97-AF65-F5344CB8AC3E}">
        <p14:creationId xmlns:p14="http://schemas.microsoft.com/office/powerpoint/2010/main" val="399779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4"/>
          <p:cNvSpPr txBox="1">
            <a:spLocks noChangeArrowheads="1"/>
          </p:cNvSpPr>
          <p:nvPr/>
        </p:nvSpPr>
        <p:spPr bwMode="auto">
          <a:xfrm>
            <a:off x="1524001" y="377537"/>
            <a:ext cx="6088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sr-Latn-RS" altLang="en-US" b="1" dirty="0">
                <a:latin typeface="Calibri" panose="020F0502020204030204" pitchFamily="34" charset="0"/>
              </a:rPr>
              <a:t>Određivanje lokacije</a:t>
            </a:r>
            <a:endParaRPr lang="en-US" altLang="en-US" b="1" dirty="0">
              <a:latin typeface="Calibri" panose="020F0502020204030204" pitchFamily="34" charset="0"/>
            </a:endParaRPr>
          </a:p>
        </p:txBody>
      </p:sp>
      <p:pic>
        <p:nvPicPr>
          <p:cNvPr id="205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2565" y="961737"/>
            <a:ext cx="10707347" cy="579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384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578051985"/>
              </p:ext>
            </p:extLst>
          </p:nvPr>
        </p:nvGraphicFramePr>
        <p:xfrm>
          <a:off x="1627464" y="177800"/>
          <a:ext cx="10564536" cy="1568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356141" y="1646965"/>
            <a:ext cx="3281668"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ru-RU" sz="2800" b="1" dirty="0" smtClean="0"/>
              <a:t>Израда матрица</a:t>
            </a:r>
            <a:endParaRPr lang="ru-RU" sz="2800" b="1" dirty="0"/>
          </a:p>
        </p:txBody>
      </p:sp>
      <p:pic>
        <p:nvPicPr>
          <p:cNvPr id="4" name="Picture 3"/>
          <p:cNvPicPr>
            <a:picLocks noChangeAspect="1"/>
          </p:cNvPicPr>
          <p:nvPr/>
        </p:nvPicPr>
        <p:blipFill>
          <a:blip r:embed="rId7"/>
          <a:stretch>
            <a:fillRect/>
          </a:stretch>
        </p:blipFill>
        <p:spPr>
          <a:xfrm>
            <a:off x="3223259" y="2326473"/>
            <a:ext cx="5547431" cy="3642294"/>
          </a:xfrm>
          <a:prstGeom prst="rect">
            <a:avLst/>
          </a:prstGeom>
        </p:spPr>
      </p:pic>
      <p:sp>
        <p:nvSpPr>
          <p:cNvPr id="8" name="TextBox 7"/>
          <p:cNvSpPr txBox="1"/>
          <p:nvPr/>
        </p:nvSpPr>
        <p:spPr>
          <a:xfrm>
            <a:off x="227476" y="6125055"/>
            <a:ext cx="1196452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sr-Cyrl-RS" sz="1200" b="1" dirty="0" smtClean="0"/>
              <a:t>Напомена</a:t>
            </a:r>
            <a:r>
              <a:rPr lang="sr-Cyrl-RS" sz="1200" dirty="0" smtClean="0"/>
              <a:t>: </a:t>
            </a:r>
            <a:r>
              <a:rPr lang="sr-Cyrl-RS" sz="1200" dirty="0" smtClean="0">
                <a:solidFill>
                  <a:srgbClr val="FF0000"/>
                </a:solidFill>
              </a:rPr>
              <a:t>Ризик по друштвену стабилност </a:t>
            </a:r>
            <a:r>
              <a:rPr lang="sr-Cyrl-RS" sz="1200" dirty="0" smtClean="0"/>
              <a:t>(укупна материјална штета на критичној инфраструктури и укупна материјална штета на установама јавног друштвеног значаја) одређује се средњом вредношћу у збирној матрици (Пример: уколико је добијена средња вредност 4,4, ниво ризика је 4, а уколико је добијена средња вредност 4,5 ниво ризика је 5)</a:t>
            </a:r>
            <a:endParaRPr lang="en-US" sz="1200" dirty="0"/>
          </a:p>
        </p:txBody>
      </p:sp>
    </p:spTree>
    <p:extLst>
      <p:ext uri="{BB962C8B-B14F-4D97-AF65-F5344CB8AC3E}">
        <p14:creationId xmlns:p14="http://schemas.microsoft.com/office/powerpoint/2010/main" val="244518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112649858"/>
              </p:ext>
            </p:extLst>
          </p:nvPr>
        </p:nvGraphicFramePr>
        <p:xfrm>
          <a:off x="1627464" y="177800"/>
          <a:ext cx="10564536" cy="1568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356141" y="1646965"/>
            <a:ext cx="3281668"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ru-RU" sz="2800" b="1" dirty="0" smtClean="0"/>
              <a:t>Израда матрица</a:t>
            </a:r>
            <a:endParaRPr lang="ru-RU" sz="2800" b="1" dirty="0"/>
          </a:p>
        </p:txBody>
      </p:sp>
      <p:sp>
        <p:nvSpPr>
          <p:cNvPr id="8" name="TextBox 7"/>
          <p:cNvSpPr txBox="1"/>
          <p:nvPr/>
        </p:nvSpPr>
        <p:spPr>
          <a:xfrm>
            <a:off x="151002" y="6217388"/>
            <a:ext cx="12040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sr-Cyrl-RS" sz="1200" b="1" dirty="0" smtClean="0"/>
              <a:t>Напомена</a:t>
            </a:r>
            <a:r>
              <a:rPr lang="sr-Cyrl-RS" sz="1200" dirty="0" smtClean="0"/>
              <a:t>: </a:t>
            </a:r>
            <a:r>
              <a:rPr lang="sr-Cyrl-RS" sz="1200" dirty="0" smtClean="0">
                <a:solidFill>
                  <a:srgbClr val="FF0000"/>
                </a:solidFill>
              </a:rPr>
              <a:t>Укупан ризик</a:t>
            </a:r>
            <a:r>
              <a:rPr lang="sr-Cyrl-RS" sz="1200" dirty="0" smtClean="0">
                <a:solidFill>
                  <a:schemeClr val="tx1"/>
                </a:solidFill>
              </a:rPr>
              <a:t> одређује се средњом вредношћу свих вредности ризика у односу на </a:t>
            </a:r>
            <a:r>
              <a:rPr lang="ru-RU" sz="1200" dirty="0">
                <a:solidFill>
                  <a:schemeClr val="tx1"/>
                </a:solidFill>
              </a:rPr>
              <a:t>живот и здравље људи, </a:t>
            </a:r>
            <a:r>
              <a:rPr lang="ru-RU" sz="1200" dirty="0" smtClean="0">
                <a:solidFill>
                  <a:schemeClr val="tx1"/>
                </a:solidFill>
              </a:rPr>
              <a:t>економију/екологију и друштвену стабилност. </a:t>
            </a:r>
            <a:r>
              <a:rPr lang="sr-Cyrl-RS" sz="1200" dirty="0"/>
              <a:t>(Пример: уколико је добијена средња вредност 4,4, ниво ризика је 4, а уколико је добијена средња вредност 4,5 ниво ризика је 5</a:t>
            </a:r>
            <a:r>
              <a:rPr lang="sr-Cyrl-RS" sz="1200" dirty="0" smtClean="0"/>
              <a:t>).</a:t>
            </a:r>
            <a:endParaRPr lang="ru-RU" sz="1200" dirty="0">
              <a:solidFill>
                <a:schemeClr val="tx1"/>
              </a:solidFill>
            </a:endParaRPr>
          </a:p>
        </p:txBody>
      </p:sp>
      <p:pic>
        <p:nvPicPr>
          <p:cNvPr id="2" name="Picture 1"/>
          <p:cNvPicPr>
            <a:picLocks noChangeAspect="1"/>
          </p:cNvPicPr>
          <p:nvPr/>
        </p:nvPicPr>
        <p:blipFill>
          <a:blip r:embed="rId7"/>
          <a:stretch>
            <a:fillRect/>
          </a:stretch>
        </p:blipFill>
        <p:spPr>
          <a:xfrm>
            <a:off x="3397989" y="2393585"/>
            <a:ext cx="5197971" cy="3642293"/>
          </a:xfrm>
          <a:prstGeom prst="rect">
            <a:avLst/>
          </a:prstGeom>
        </p:spPr>
      </p:pic>
    </p:spTree>
    <p:extLst>
      <p:ext uri="{BB962C8B-B14F-4D97-AF65-F5344CB8AC3E}">
        <p14:creationId xmlns:p14="http://schemas.microsoft.com/office/powerpoint/2010/main" val="69847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374983047"/>
              </p:ext>
            </p:extLst>
          </p:nvPr>
        </p:nvGraphicFramePr>
        <p:xfrm>
          <a:off x="1627464" y="177800"/>
          <a:ext cx="10564536" cy="1568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627464" y="1254522"/>
            <a:ext cx="10564536" cy="472437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spcBef>
                <a:spcPts val="300"/>
              </a:spcBef>
              <a:spcAft>
                <a:spcPts val="300"/>
              </a:spcAft>
            </a:pPr>
            <a:r>
              <a:rPr lang="ru-RU" sz="1400" dirty="0"/>
              <a:t>У процесу процене ризика, узима се у обзир могућност да поједине опасности не утичу самостално на штићене вредности.</a:t>
            </a:r>
          </a:p>
          <a:p>
            <a:pPr>
              <a:spcBef>
                <a:spcPts val="300"/>
              </a:spcBef>
              <a:spcAft>
                <a:spcPts val="300"/>
              </a:spcAft>
            </a:pPr>
            <a:r>
              <a:rPr lang="ru-RU" sz="1400" dirty="0"/>
              <a:t>Ако се у процесу процене ризика уочи да било која </a:t>
            </a:r>
            <a:r>
              <a:rPr lang="ru-RU" sz="1400" dirty="0" smtClean="0"/>
              <a:t>појединачна </a:t>
            </a:r>
            <a:r>
              <a:rPr lang="ru-RU" sz="1400" dirty="0"/>
              <a:t>опасност има већу вероватноћу дешавања или могуће </a:t>
            </a:r>
            <a:r>
              <a:rPr lang="ru-RU" sz="1400" dirty="0" smtClean="0"/>
              <a:t>последице </a:t>
            </a:r>
            <a:r>
              <a:rPr lang="ru-RU" sz="1400" dirty="0"/>
              <a:t>по штићене вредности и да може доћи до </a:t>
            </a:r>
            <a:r>
              <a:rPr lang="ru-RU" sz="1400" dirty="0" smtClean="0"/>
              <a:t>мултипликације </a:t>
            </a:r>
            <a:r>
              <a:rPr lang="ru-RU" sz="1400" dirty="0"/>
              <a:t>штетних догађаја, односно повећања коначних последица, због комбинације потенцијалних опасности, приступа се приоритетном третирању таквог ризика, ангажујући све потребне ресурсе.</a:t>
            </a:r>
          </a:p>
          <a:p>
            <a:pPr>
              <a:spcBef>
                <a:spcPts val="300"/>
              </a:spcBef>
              <a:spcAft>
                <a:spcPts val="300"/>
              </a:spcAft>
            </a:pPr>
            <a:r>
              <a:rPr lang="ru-RU" sz="1400" dirty="0"/>
              <a:t>Мултиризик представља комбинацију две или више </a:t>
            </a:r>
            <a:r>
              <a:rPr lang="ru-RU" sz="1400" dirty="0" smtClean="0"/>
              <a:t>потенцијалних </a:t>
            </a:r>
            <a:r>
              <a:rPr lang="ru-RU" sz="1400" dirty="0"/>
              <a:t>опасности, уколико:</a:t>
            </a:r>
          </a:p>
          <a:p>
            <a:pPr marL="285750" indent="-285750">
              <a:spcBef>
                <a:spcPts val="300"/>
              </a:spcBef>
              <a:spcAft>
                <a:spcPts val="300"/>
              </a:spcAft>
              <a:buFont typeface="Arial" panose="020B0604020202020204" pitchFamily="34" charset="0"/>
              <a:buChar char="•"/>
            </a:pPr>
            <a:r>
              <a:rPr lang="ru-RU" sz="1400" dirty="0" smtClean="0"/>
              <a:t>се </a:t>
            </a:r>
            <a:r>
              <a:rPr lang="ru-RU" sz="1400" dirty="0"/>
              <a:t>дешавају у исто време или се дешавају узастопно,</a:t>
            </a:r>
          </a:p>
          <a:p>
            <a:pPr marL="285750" indent="-285750">
              <a:spcBef>
                <a:spcPts val="300"/>
              </a:spcBef>
              <a:spcAft>
                <a:spcPts val="300"/>
              </a:spcAft>
              <a:buFont typeface="Arial" panose="020B0604020202020204" pitchFamily="34" charset="0"/>
              <a:buChar char="•"/>
            </a:pPr>
            <a:r>
              <a:rPr lang="ru-RU" sz="1400" dirty="0" smtClean="0"/>
              <a:t>зависе </a:t>
            </a:r>
            <a:r>
              <a:rPr lang="ru-RU" sz="1400" dirty="0"/>
              <a:t>једна од друге или зато што их узрокује исти догађај или догађај покретач/окидач,</a:t>
            </a:r>
          </a:p>
          <a:p>
            <a:pPr marL="285750" indent="-285750">
              <a:spcBef>
                <a:spcPts val="300"/>
              </a:spcBef>
              <a:spcAft>
                <a:spcPts val="300"/>
              </a:spcAft>
              <a:buFont typeface="Arial" panose="020B0604020202020204" pitchFamily="34" charset="0"/>
              <a:buChar char="•"/>
            </a:pPr>
            <a:r>
              <a:rPr lang="ru-RU" sz="1400" dirty="0" smtClean="0"/>
              <a:t>представљају </a:t>
            </a:r>
            <a:r>
              <a:rPr lang="ru-RU" sz="1400" dirty="0"/>
              <a:t>претњу истим елементима (</a:t>
            </a:r>
            <a:r>
              <a:rPr lang="ru-RU" sz="1400" dirty="0" smtClean="0"/>
              <a:t>повредивим/изложеним </a:t>
            </a:r>
            <a:r>
              <a:rPr lang="ru-RU" sz="1400" dirty="0"/>
              <a:t>елементима) без хронолошке коинциденције</a:t>
            </a:r>
            <a:r>
              <a:rPr lang="ru-RU" sz="1400" dirty="0" smtClean="0"/>
              <a:t>.</a:t>
            </a:r>
          </a:p>
          <a:p>
            <a:pPr>
              <a:spcBef>
                <a:spcPts val="300"/>
              </a:spcBef>
              <a:spcAft>
                <a:spcPts val="300"/>
              </a:spcAft>
            </a:pPr>
            <a:r>
              <a:rPr lang="sr-Cyrl-RS" sz="1400" dirty="0"/>
              <a:t>Било који догађај или потенцијална опасност може покренути већи број следећих потенцијалних опасности, од којих се свака </a:t>
            </a:r>
            <a:r>
              <a:rPr lang="sr-Cyrl-RS" sz="1400" dirty="0" smtClean="0"/>
              <a:t>може </a:t>
            </a:r>
            <a:r>
              <a:rPr lang="sr-Cyrl-RS" sz="1400" dirty="0"/>
              <a:t>посебно разматрати. Вероватноћа појаве сваког од тих догађаја је, наравно, уско повезана са вероватноћом јављања наредног </a:t>
            </a:r>
            <a:r>
              <a:rPr lang="sr-Cyrl-RS" sz="1400" dirty="0" smtClean="0"/>
              <a:t>догађаја </a:t>
            </a:r>
            <a:r>
              <a:rPr lang="sr-Cyrl-RS" sz="1400" dirty="0"/>
              <a:t>или претходног догађаја покретача. Процена последица зато мора да узме у обзир кумулативни утицај свих различитих утицаја који се јављају истовремено или непосредно један за другим.</a:t>
            </a:r>
            <a:endParaRPr lang="en-US" sz="1400" dirty="0"/>
          </a:p>
          <a:p>
            <a:pPr>
              <a:spcBef>
                <a:spcPts val="300"/>
              </a:spcBef>
              <a:spcAft>
                <a:spcPts val="300"/>
              </a:spcAft>
            </a:pPr>
            <a:r>
              <a:rPr lang="ru-RU" sz="1400" dirty="0"/>
              <a:t>Свака процена ризика мора да укључи могућа појачања </a:t>
            </a:r>
            <a:r>
              <a:rPr lang="ru-RU" sz="1400" dirty="0" smtClean="0"/>
              <a:t>последица </a:t>
            </a:r>
            <a:r>
              <a:rPr lang="ru-RU" sz="1400" dirty="0"/>
              <a:t>услед интеракције са другим потенцијалним </a:t>
            </a:r>
            <a:r>
              <a:rPr lang="ru-RU" sz="1400" dirty="0" smtClean="0"/>
              <a:t>опасностима</a:t>
            </a:r>
            <a:r>
              <a:rPr lang="ru-RU" sz="1400" dirty="0"/>
              <a:t>. Један ризик се може повећати као последица јављања друге потенцијалне опасности, или зато што је нека друга врста догађаја значајно изменила повредивост система.</a:t>
            </a:r>
          </a:p>
        </p:txBody>
      </p:sp>
    </p:spTree>
    <p:extLst>
      <p:ext uri="{BB962C8B-B14F-4D97-AF65-F5344CB8AC3E}">
        <p14:creationId xmlns:p14="http://schemas.microsoft.com/office/powerpoint/2010/main" val="74803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687537032"/>
              </p:ext>
            </p:extLst>
          </p:nvPr>
        </p:nvGraphicFramePr>
        <p:xfrm>
          <a:off x="1627464" y="177800"/>
          <a:ext cx="10564536" cy="1568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627464" y="2093421"/>
            <a:ext cx="10564536" cy="266226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spcBef>
                <a:spcPts val="300"/>
              </a:spcBef>
              <a:spcAft>
                <a:spcPts val="300"/>
              </a:spcAft>
            </a:pPr>
            <a:r>
              <a:rPr lang="ru-RU" dirty="0"/>
              <a:t>За потребе Процене израђују се карте ризика. Карте ризика су важан алат за приказивање ризика на целом подручју, како за сва- ки поједини ризик, тако и за свеукупни ризик. Карте помажу свим учесницима укљученим у рад на Процени, олакшавају презентацију резултата матрица ризика и разумевање нивоа ризика, као и визу- елизацију стања ризика, за потребе доношења адекватних одлука.</a:t>
            </a:r>
          </a:p>
          <a:p>
            <a:pPr>
              <a:spcBef>
                <a:spcPts val="300"/>
              </a:spcBef>
              <a:spcAft>
                <a:spcPts val="300"/>
              </a:spcAft>
            </a:pPr>
            <a:r>
              <a:rPr lang="ru-RU" dirty="0"/>
              <a:t>Кроз карте ризика приказује се простор и просторни рас- поред штићених вредности, извори ризика, зоне распростирања, објекти за заштиту и спасавање, објекти који могу да изазову ри- зик и мултиризик, положај суседних држава са критичном инфра- структуром, распоред снага за заштиту и спасавање, итд.</a:t>
            </a:r>
          </a:p>
        </p:txBody>
      </p:sp>
      <p:sp>
        <p:nvSpPr>
          <p:cNvPr id="4" name="Rounded Rectangular Callout 3"/>
          <p:cNvSpPr/>
          <p:nvPr/>
        </p:nvSpPr>
        <p:spPr>
          <a:xfrm>
            <a:off x="10052806" y="781807"/>
            <a:ext cx="2139194" cy="964734"/>
          </a:xfrm>
          <a:prstGeom prst="wedgeRoundRectCallout">
            <a:avLst>
              <a:gd name="adj1" fmla="val -100789"/>
              <a:gd name="adj2" fmla="val -57227"/>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sr-Cyrl-RS" sz="2800" b="1" dirty="0" smtClean="0"/>
              <a:t>ВАЖНО!!!</a:t>
            </a:r>
            <a:endParaRPr lang="en-US" sz="2800" b="1" dirty="0" smtClean="0"/>
          </a:p>
        </p:txBody>
      </p:sp>
    </p:spTree>
    <p:extLst>
      <p:ext uri="{BB962C8B-B14F-4D97-AF65-F5344CB8AC3E}">
        <p14:creationId xmlns:p14="http://schemas.microsoft.com/office/powerpoint/2010/main" val="215467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737750205"/>
              </p:ext>
            </p:extLst>
          </p:nvPr>
        </p:nvGraphicFramePr>
        <p:xfrm>
          <a:off x="1627464" y="177800"/>
          <a:ext cx="10564536" cy="1568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stretch>
            <a:fillRect/>
          </a:stretch>
        </p:blipFill>
        <p:spPr>
          <a:xfrm>
            <a:off x="1627464" y="1107347"/>
            <a:ext cx="3703504" cy="5750653"/>
          </a:xfrm>
          <a:prstGeom prst="rect">
            <a:avLst/>
          </a:prstGeom>
        </p:spPr>
      </p:pic>
      <p:pic>
        <p:nvPicPr>
          <p:cNvPr id="4" name="Picture 3"/>
          <p:cNvPicPr>
            <a:picLocks noChangeAspect="1"/>
          </p:cNvPicPr>
          <p:nvPr/>
        </p:nvPicPr>
        <p:blipFill>
          <a:blip r:embed="rId8"/>
          <a:stretch>
            <a:fillRect/>
          </a:stretch>
        </p:blipFill>
        <p:spPr>
          <a:xfrm>
            <a:off x="5830349" y="1107347"/>
            <a:ext cx="3703504" cy="3387865"/>
          </a:xfrm>
          <a:prstGeom prst="rect">
            <a:avLst/>
          </a:prstGeom>
        </p:spPr>
      </p:pic>
    </p:spTree>
    <p:extLst>
      <p:ext uri="{BB962C8B-B14F-4D97-AF65-F5344CB8AC3E}">
        <p14:creationId xmlns:p14="http://schemas.microsoft.com/office/powerpoint/2010/main" val="342429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282667257"/>
              </p:ext>
            </p:extLst>
          </p:nvPr>
        </p:nvGraphicFramePr>
        <p:xfrm>
          <a:off x="1627464" y="177800"/>
          <a:ext cx="10564536" cy="1568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627464" y="1264208"/>
            <a:ext cx="10564536" cy="1292662"/>
          </a:xfrm>
          <a:prstGeom prst="rect">
            <a:avLst/>
          </a:prstGeom>
        </p:spPr>
        <p:txBody>
          <a:bodyPr wrap="square">
            <a:spAutoFit/>
          </a:bodyPr>
          <a:lstStyle/>
          <a:p>
            <a:pPr algn="ctr"/>
            <a:r>
              <a:rPr lang="ru-RU" sz="2400" b="1" dirty="0" smtClean="0"/>
              <a:t>ЗАКЉУЧАК</a:t>
            </a:r>
            <a:endParaRPr lang="ru-RU" b="1" dirty="0" smtClean="0"/>
          </a:p>
          <a:p>
            <a:pPr algn="just"/>
            <a:r>
              <a:rPr lang="ru-RU" dirty="0" smtClean="0"/>
              <a:t>Завршетком </a:t>
            </a:r>
            <a:r>
              <a:rPr lang="ru-RU" dirty="0"/>
              <a:t>процеса израде процене ризика, као и обраде свих сценарија и изражавања резултата, добија се могућност упоређења резултата и њиховог приказивања у заједничким матрицама.</a:t>
            </a:r>
            <a:endParaRPr lang="en-US" dirty="0"/>
          </a:p>
        </p:txBody>
      </p:sp>
      <p:pic>
        <p:nvPicPr>
          <p:cNvPr id="7" name="Picture 6"/>
          <p:cNvPicPr>
            <a:picLocks noChangeAspect="1"/>
          </p:cNvPicPr>
          <p:nvPr/>
        </p:nvPicPr>
        <p:blipFill>
          <a:blip r:embed="rId7"/>
          <a:stretch>
            <a:fillRect/>
          </a:stretch>
        </p:blipFill>
        <p:spPr>
          <a:xfrm>
            <a:off x="3657598" y="2703602"/>
            <a:ext cx="5557123" cy="4154398"/>
          </a:xfrm>
          <a:prstGeom prst="rect">
            <a:avLst/>
          </a:prstGeom>
        </p:spPr>
      </p:pic>
    </p:spTree>
    <p:extLst>
      <p:ext uri="{BB962C8B-B14F-4D97-AF65-F5344CB8AC3E}">
        <p14:creationId xmlns:p14="http://schemas.microsoft.com/office/powerpoint/2010/main" val="2032091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4"/>
          <p:cNvSpPr txBox="1">
            <a:spLocks noChangeArrowheads="1"/>
          </p:cNvSpPr>
          <p:nvPr/>
        </p:nvSpPr>
        <p:spPr bwMode="auto">
          <a:xfrm>
            <a:off x="1531938" y="76200"/>
            <a:ext cx="6088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sr-Latn-RS" altLang="en-US" b="1" dirty="0">
                <a:latin typeface="Calibri" panose="020F0502020204030204" pitchFamily="34" charset="0"/>
              </a:rPr>
              <a:t>Određivanje lokacije</a:t>
            </a:r>
            <a:endParaRPr lang="en-US" altLang="en-US" b="1" dirty="0">
              <a:latin typeface="Calibri" panose="020F0502020204030204" pitchFamily="34" charset="0"/>
            </a:endParaRPr>
          </a:p>
        </p:txBody>
      </p:sp>
      <p:pic>
        <p:nvPicPr>
          <p:cNvPr id="307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28209" y="774107"/>
            <a:ext cx="3962400" cy="597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291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816510451"/>
              </p:ext>
            </p:extLst>
          </p:nvPr>
        </p:nvGraphicFramePr>
        <p:xfrm>
          <a:off x="3540154" y="620785"/>
          <a:ext cx="8651846" cy="5767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949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977043735"/>
              </p:ext>
            </p:extLst>
          </p:nvPr>
        </p:nvGraphicFramePr>
        <p:xfrm>
          <a:off x="1627464" y="177800"/>
          <a:ext cx="10564536" cy="1568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2287398" y="1374234"/>
            <a:ext cx="9244668" cy="267765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spcBef>
                <a:spcPts val="600"/>
              </a:spcBef>
              <a:spcAft>
                <a:spcPts val="600"/>
              </a:spcAft>
              <a:buFont typeface="Arial" panose="020B0604020202020204" pitchFamily="34" charset="0"/>
              <a:buChar char="•"/>
            </a:pPr>
            <a:r>
              <a:rPr lang="ru-RU" sz="2800" dirty="0">
                <a:solidFill>
                  <a:schemeClr val="tx1"/>
                </a:solidFill>
              </a:rPr>
              <a:t>Проценом </a:t>
            </a:r>
            <a:r>
              <a:rPr lang="ru-RU" sz="2800" dirty="0" smtClean="0">
                <a:solidFill>
                  <a:schemeClr val="tx1"/>
                </a:solidFill>
              </a:rPr>
              <a:t>ризика идентификују </a:t>
            </a:r>
            <a:r>
              <a:rPr lang="ru-RU" sz="2800" dirty="0">
                <a:solidFill>
                  <a:schemeClr val="tx1"/>
                </a:solidFill>
              </a:rPr>
              <a:t>се извори могућег угрожавања, сагледавају могуће </a:t>
            </a:r>
            <a:r>
              <a:rPr lang="ru-RU" sz="2800" dirty="0" smtClean="0">
                <a:solidFill>
                  <a:schemeClr val="tx1"/>
                </a:solidFill>
              </a:rPr>
              <a:t>последице</a:t>
            </a:r>
            <a:r>
              <a:rPr lang="ru-RU" sz="2800" dirty="0">
                <a:solidFill>
                  <a:schemeClr val="tx1"/>
                </a:solidFill>
              </a:rPr>
              <a:t>, потребе и могућности спровођења мера и задатака заштите и спасавања од </a:t>
            </a:r>
            <a:r>
              <a:rPr lang="ru-RU" sz="2800" dirty="0" smtClean="0">
                <a:solidFill>
                  <a:schemeClr val="tx1"/>
                </a:solidFill>
              </a:rPr>
              <a:t>катастрофа (елементарних </a:t>
            </a:r>
            <a:r>
              <a:rPr lang="ru-RU" sz="2800" dirty="0">
                <a:solidFill>
                  <a:schemeClr val="tx1"/>
                </a:solidFill>
              </a:rPr>
              <a:t>непогода и </a:t>
            </a:r>
            <a:r>
              <a:rPr lang="ru-RU" sz="2800" dirty="0" smtClean="0">
                <a:solidFill>
                  <a:schemeClr val="tx1"/>
                </a:solidFill>
              </a:rPr>
              <a:t>техничко-технолошких несрећа).</a:t>
            </a:r>
            <a:endParaRPr lang="sr-Latn-RS" sz="2800" dirty="0" smtClean="0">
              <a:solidFill>
                <a:schemeClr val="tx1"/>
              </a:solidFill>
            </a:endParaRPr>
          </a:p>
        </p:txBody>
      </p:sp>
      <p:sp>
        <p:nvSpPr>
          <p:cNvPr id="6" name="TextBox 5"/>
          <p:cNvSpPr txBox="1"/>
          <p:nvPr/>
        </p:nvSpPr>
        <p:spPr>
          <a:xfrm>
            <a:off x="2287398" y="4597004"/>
            <a:ext cx="9244668"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spcBef>
                <a:spcPts val="600"/>
              </a:spcBef>
              <a:spcAft>
                <a:spcPts val="600"/>
              </a:spcAft>
              <a:buFont typeface="Arial" panose="020B0604020202020204" pitchFamily="34" charset="0"/>
              <a:buChar char="•"/>
            </a:pPr>
            <a:r>
              <a:rPr lang="ru-RU" sz="2800" dirty="0">
                <a:solidFill>
                  <a:schemeClr val="tx1"/>
                </a:solidFill>
              </a:rPr>
              <a:t>Нивои израде: Република Србија, аутономна покрајина, јединица локалне самоуправе, овлашћена и оспособљена правна лица и други субјекти у складу са законом.</a:t>
            </a:r>
            <a:endParaRPr lang="sr-Latn-RS" sz="2800" dirty="0" smtClean="0">
              <a:solidFill>
                <a:schemeClr val="tx1"/>
              </a:solidFill>
            </a:endParaRPr>
          </a:p>
        </p:txBody>
      </p:sp>
    </p:spTree>
    <p:extLst>
      <p:ext uri="{BB962C8B-B14F-4D97-AF65-F5344CB8AC3E}">
        <p14:creationId xmlns:p14="http://schemas.microsoft.com/office/powerpoint/2010/main" val="139093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37842670"/>
              </p:ext>
            </p:extLst>
          </p:nvPr>
        </p:nvGraphicFramePr>
        <p:xfrm>
          <a:off x="1627464" y="177800"/>
          <a:ext cx="10564536" cy="1568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stretch>
            <a:fillRect/>
          </a:stretch>
        </p:blipFill>
        <p:spPr>
          <a:xfrm>
            <a:off x="2430011" y="1183687"/>
            <a:ext cx="8959442" cy="5674313"/>
          </a:xfrm>
          <a:prstGeom prst="rect">
            <a:avLst/>
          </a:prstGeom>
        </p:spPr>
      </p:pic>
    </p:spTree>
    <p:extLst>
      <p:ext uri="{BB962C8B-B14F-4D97-AF65-F5344CB8AC3E}">
        <p14:creationId xmlns:p14="http://schemas.microsoft.com/office/powerpoint/2010/main" val="80745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465699859"/>
              </p:ext>
            </p:extLst>
          </p:nvPr>
        </p:nvGraphicFramePr>
        <p:xfrm>
          <a:off x="1627464" y="177800"/>
          <a:ext cx="10564536" cy="1568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4174490384"/>
              </p:ext>
            </p:extLst>
          </p:nvPr>
        </p:nvGraphicFramePr>
        <p:xfrm>
          <a:off x="1627464" y="1284451"/>
          <a:ext cx="10564536" cy="44032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5709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428429402"/>
              </p:ext>
            </p:extLst>
          </p:nvPr>
        </p:nvGraphicFramePr>
        <p:xfrm>
          <a:off x="1627464" y="177800"/>
          <a:ext cx="10564536" cy="1568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323144898"/>
              </p:ext>
            </p:extLst>
          </p:nvPr>
        </p:nvGraphicFramePr>
        <p:xfrm>
          <a:off x="1627464" y="1284451"/>
          <a:ext cx="10564536" cy="50240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3489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1013</TotalTime>
  <Words>2777</Words>
  <Application>Microsoft Office PowerPoint</Application>
  <PresentationFormat>Widescreen</PresentationFormat>
  <Paragraphs>333</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Century Gothic</vt:lpstr>
      <vt:lpstr>Times New Roman</vt:lpstr>
      <vt:lpstr>Wingdings 3</vt:lpstr>
      <vt:lpstr>Wisp</vt:lpstr>
      <vt:lpstr>Цивилна заштита</vt:lpstr>
      <vt:lpstr>Nikola Mišić, dipl. inž. ZOP-a asistent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Sredstva i oprema za gašenje požara</dc:title>
  <dc:creator>Nikola&amp;Marija</dc:creator>
  <cp:lastModifiedBy>Windows User</cp:lastModifiedBy>
  <cp:revision>246</cp:revision>
  <dcterms:created xsi:type="dcterms:W3CDTF">2016-10-24T20:10:51Z</dcterms:created>
  <dcterms:modified xsi:type="dcterms:W3CDTF">2022-11-08T16:00:07Z</dcterms:modified>
</cp:coreProperties>
</file>